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
  </p:notesMasterIdLst>
  <p:sldIdLst>
    <p:sldId id="256" r:id="rId2"/>
  </p:sldIdLst>
  <p:sldSz cx="9144000" cy="6858000" type="screen4x3"/>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CE4117F6-E8AC-48D7-B5B6-226910CADD33}">
          <p14:sldIdLst>
            <p14:sldId id="256"/>
          </p14:sldIdLst>
        </p14:section>
      </p14:sectionLst>
    </p:ex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04" autoAdjust="0"/>
  </p:normalViewPr>
  <p:slideViewPr>
    <p:cSldViewPr snapToGrid="0" showGuides="1">
      <p:cViewPr varScale="1">
        <p:scale>
          <a:sx n="55" d="100"/>
          <a:sy n="55" d="100"/>
        </p:scale>
        <p:origin x="1528" y="2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2" name="PlaceHolder 1"/>
          <p:cNvSpPr>
            <a:spLocks noGrp="1" noRot="1" noChangeAspect="1"/>
          </p:cNvSpPr>
          <p:nvPr>
            <p:ph type="sldImg"/>
          </p:nvPr>
        </p:nvSpPr>
        <p:spPr>
          <a:xfrm>
            <a:off x="216000" y="812520"/>
            <a:ext cx="7127280" cy="4008960"/>
          </a:xfrm>
          <a:prstGeom prst="rect">
            <a:avLst/>
          </a:prstGeom>
          <a:noFill/>
          <a:ln w="0">
            <a:noFill/>
          </a:ln>
        </p:spPr>
        <p:txBody>
          <a:bodyPr lIns="0" tIns="0" rIns="0" bIns="0" anchor="ctr">
            <a:noAutofit/>
          </a:bodyPr>
          <a:lstStyle/>
          <a:p>
            <a:r>
              <a:rPr lang="fr-FR" sz="1800" b="0" strike="noStrike" spc="-1">
                <a:solidFill>
                  <a:srgbClr val="000000"/>
                </a:solidFill>
                <a:latin typeface="Arial"/>
              </a:rPr>
              <a:t>Cliquez pour déplacer la diapo</a:t>
            </a:r>
          </a:p>
        </p:txBody>
      </p:sp>
      <p:sp>
        <p:nvSpPr>
          <p:cNvPr id="43" name="PlaceHolder 2"/>
          <p:cNvSpPr>
            <a:spLocks noGrp="1"/>
          </p:cNvSpPr>
          <p:nvPr>
            <p:ph type="body"/>
          </p:nvPr>
        </p:nvSpPr>
        <p:spPr>
          <a:xfrm>
            <a:off x="756000" y="5078520"/>
            <a:ext cx="6047640" cy="4811040"/>
          </a:xfrm>
          <a:prstGeom prst="rect">
            <a:avLst/>
          </a:prstGeom>
          <a:noFill/>
          <a:ln w="0">
            <a:noFill/>
          </a:ln>
        </p:spPr>
        <p:txBody>
          <a:bodyPr lIns="0" tIns="0" rIns="0" bIns="0" anchor="t">
            <a:noAutofit/>
          </a:bodyPr>
          <a:lstStyle/>
          <a:p>
            <a:pPr marL="216000" indent="0">
              <a:buNone/>
            </a:pPr>
            <a:r>
              <a:rPr lang="fr-FR" sz="2000" b="0" strike="noStrike" spc="-1">
                <a:solidFill>
                  <a:srgbClr val="000000"/>
                </a:solidFill>
                <a:latin typeface="Arial"/>
              </a:rPr>
              <a:t>Cliquez pour modifier le format des notes</a:t>
            </a:r>
          </a:p>
        </p:txBody>
      </p:sp>
      <p:sp>
        <p:nvSpPr>
          <p:cNvPr id="44" name="PlaceHolder 3"/>
          <p:cNvSpPr>
            <a:spLocks noGrp="1"/>
          </p:cNvSpPr>
          <p:nvPr>
            <p:ph type="hdr"/>
          </p:nvPr>
        </p:nvSpPr>
        <p:spPr>
          <a:xfrm>
            <a:off x="0" y="0"/>
            <a:ext cx="3280680" cy="534240"/>
          </a:xfrm>
          <a:prstGeom prst="rect">
            <a:avLst/>
          </a:prstGeom>
          <a:noFill/>
          <a:ln w="0">
            <a:noFill/>
          </a:ln>
        </p:spPr>
        <p:txBody>
          <a:bodyPr lIns="0" tIns="0" rIns="0" bIns="0" anchor="t">
            <a:noAutofit/>
          </a:bodyPr>
          <a:lstStyle/>
          <a:p>
            <a:pPr indent="0">
              <a:buNone/>
            </a:pPr>
            <a:r>
              <a:rPr lang="fr-FR" sz="1400" b="0" strike="noStrike" spc="-1">
                <a:solidFill>
                  <a:srgbClr val="000000"/>
                </a:solidFill>
                <a:latin typeface="Times New Roman"/>
              </a:rPr>
              <a:t>&lt;en-tête&gt;</a:t>
            </a:r>
          </a:p>
        </p:txBody>
      </p:sp>
      <p:sp>
        <p:nvSpPr>
          <p:cNvPr id="45" name="PlaceHolder 4"/>
          <p:cNvSpPr>
            <a:spLocks noGrp="1"/>
          </p:cNvSpPr>
          <p:nvPr>
            <p:ph type="dt" idx="3"/>
          </p:nvPr>
        </p:nvSpPr>
        <p:spPr>
          <a:xfrm>
            <a:off x="4278960" y="0"/>
            <a:ext cx="3280680" cy="534240"/>
          </a:xfrm>
          <a:prstGeom prst="rect">
            <a:avLst/>
          </a:prstGeom>
          <a:noFill/>
          <a:ln w="0">
            <a:noFill/>
          </a:ln>
        </p:spPr>
        <p:txBody>
          <a:bodyPr lIns="0" tIns="0" rIns="0" bIns="0" anchor="t">
            <a:noAutofit/>
          </a:bodyPr>
          <a:lstStyle>
            <a:lvl1pPr indent="0" algn="r">
              <a:buNone/>
              <a:defRPr lang="fr-FR" sz="1400" b="0" strike="noStrike" spc="-1">
                <a:solidFill>
                  <a:srgbClr val="000000"/>
                </a:solidFill>
                <a:latin typeface="Times New Roman"/>
              </a:defRPr>
            </a:lvl1pPr>
          </a:lstStyle>
          <a:p>
            <a:pPr indent="0" algn="r">
              <a:buNone/>
            </a:pPr>
            <a:r>
              <a:rPr lang="fr-FR" sz="1400" b="0" strike="noStrike" spc="-1">
                <a:solidFill>
                  <a:srgbClr val="000000"/>
                </a:solidFill>
                <a:latin typeface="Times New Roman"/>
              </a:rPr>
              <a:t>&lt;date/heure&gt;</a:t>
            </a:r>
          </a:p>
        </p:txBody>
      </p:sp>
      <p:sp>
        <p:nvSpPr>
          <p:cNvPr id="46" name="PlaceHolder 5"/>
          <p:cNvSpPr>
            <a:spLocks noGrp="1"/>
          </p:cNvSpPr>
          <p:nvPr>
            <p:ph type="ftr" idx="4"/>
          </p:nvPr>
        </p:nvSpPr>
        <p:spPr>
          <a:xfrm>
            <a:off x="0" y="10157400"/>
            <a:ext cx="3280680" cy="534240"/>
          </a:xfrm>
          <a:prstGeom prst="rect">
            <a:avLst/>
          </a:prstGeom>
          <a:noFill/>
          <a:ln w="0">
            <a:noFill/>
          </a:ln>
        </p:spPr>
        <p:txBody>
          <a:bodyPr lIns="0" tIns="0" rIns="0" bIns="0" anchor="b">
            <a:noAutofit/>
          </a:bodyPr>
          <a:lstStyle>
            <a:lvl1pPr indent="0">
              <a:buNone/>
              <a:defRPr lang="fr-FR" sz="1400" b="0" strike="noStrike" spc="-1">
                <a:solidFill>
                  <a:srgbClr val="000000"/>
                </a:solidFill>
                <a:latin typeface="Times New Roman"/>
              </a:defRPr>
            </a:lvl1pPr>
          </a:lstStyle>
          <a:p>
            <a:pPr indent="0">
              <a:buNone/>
            </a:pPr>
            <a:r>
              <a:rPr lang="fr-FR" sz="1400" b="0" strike="noStrike" spc="-1">
                <a:solidFill>
                  <a:srgbClr val="000000"/>
                </a:solidFill>
                <a:latin typeface="Times New Roman"/>
              </a:rPr>
              <a:t>&lt;pied de page&gt;</a:t>
            </a:r>
          </a:p>
        </p:txBody>
      </p:sp>
      <p:sp>
        <p:nvSpPr>
          <p:cNvPr id="47" name="PlaceHolder 6"/>
          <p:cNvSpPr>
            <a:spLocks noGrp="1"/>
          </p:cNvSpPr>
          <p:nvPr>
            <p:ph type="sldNum" idx="5"/>
          </p:nvPr>
        </p:nvSpPr>
        <p:spPr>
          <a:xfrm>
            <a:off x="4278960" y="10157400"/>
            <a:ext cx="3280680" cy="534240"/>
          </a:xfrm>
          <a:prstGeom prst="rect">
            <a:avLst/>
          </a:prstGeom>
          <a:noFill/>
          <a:ln w="0">
            <a:noFill/>
          </a:ln>
        </p:spPr>
        <p:txBody>
          <a:bodyPr lIns="0" tIns="0" rIns="0" bIns="0" anchor="b">
            <a:noAutofit/>
          </a:bodyPr>
          <a:lstStyle>
            <a:lvl1pPr indent="0" algn="r">
              <a:buNone/>
              <a:defRPr lang="fr-FR" sz="1400" b="0" strike="noStrike" spc="-1">
                <a:solidFill>
                  <a:srgbClr val="000000"/>
                </a:solidFill>
                <a:latin typeface="Times New Roman"/>
              </a:defRPr>
            </a:lvl1pPr>
          </a:lstStyle>
          <a:p>
            <a:pPr indent="0" algn="r">
              <a:buNone/>
            </a:pPr>
            <a:fld id="{4C273167-EC86-4623-B233-61CB888C75A3}" type="slidenum">
              <a:rPr lang="fr-FR" sz="1400" b="0" strike="noStrike" spc="-1">
                <a:solidFill>
                  <a:srgbClr val="000000"/>
                </a:solidFill>
                <a:latin typeface="Times New Roman"/>
              </a:rPr>
              <a:t>‹N°›</a:t>
            </a:fld>
            <a:endParaRPr lang="fr-FR" sz="1400" b="0" strike="noStrike" spc="-1">
              <a:solidFill>
                <a:srgbClr val="000000"/>
              </a:solidFill>
              <a:latin typeface="Times New Roman"/>
            </a:endParaRPr>
          </a:p>
        </p:txBody>
      </p:sp>
    </p:spTree>
    <p:extLst>
      <p:ext uri="{BB962C8B-B14F-4D97-AF65-F5344CB8AC3E}">
        <p14:creationId xmlns:p14="http://schemas.microsoft.com/office/powerpoint/2010/main" val="3134170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PlaceHolder 1"/>
          <p:cNvSpPr>
            <a:spLocks noGrp="1" noRot="1" noChangeAspect="1"/>
          </p:cNvSpPr>
          <p:nvPr>
            <p:ph type="sldImg"/>
          </p:nvPr>
        </p:nvSpPr>
        <p:spPr>
          <a:xfrm>
            <a:off x="917575" y="744538"/>
            <a:ext cx="4962525" cy="3722687"/>
          </a:xfrm>
          <a:prstGeom prst="rect">
            <a:avLst/>
          </a:prstGeom>
          <a:ln w="0">
            <a:noFill/>
          </a:ln>
        </p:spPr>
      </p:sp>
      <p:sp>
        <p:nvSpPr>
          <p:cNvPr id="58" name="PlaceHolder 2"/>
          <p:cNvSpPr>
            <a:spLocks noGrp="1"/>
          </p:cNvSpPr>
          <p:nvPr>
            <p:ph type="body"/>
          </p:nvPr>
        </p:nvSpPr>
        <p:spPr>
          <a:xfrm>
            <a:off x="679680" y="4715280"/>
            <a:ext cx="5437800" cy="4466520"/>
          </a:xfrm>
          <a:prstGeom prst="rect">
            <a:avLst/>
          </a:prstGeom>
          <a:noFill/>
          <a:ln w="0">
            <a:noFill/>
          </a:ln>
        </p:spPr>
        <p:txBody>
          <a:bodyPr anchor="t">
            <a:normAutofit/>
          </a:bodyPr>
          <a:lstStyle/>
          <a:p>
            <a:pPr marL="216000" indent="0">
              <a:buNone/>
            </a:pPr>
            <a:endParaRPr lang="fr-FR" sz="1800" b="0" strike="noStrike" spc="-1">
              <a:solidFill>
                <a:srgbClr val="000000"/>
              </a:solidFill>
              <a:latin typeface="Arial"/>
            </a:endParaRPr>
          </a:p>
        </p:txBody>
      </p:sp>
      <p:sp>
        <p:nvSpPr>
          <p:cNvPr id="59" name="PlaceHolder 3"/>
          <p:cNvSpPr>
            <a:spLocks noGrp="1"/>
          </p:cNvSpPr>
          <p:nvPr>
            <p:ph type="sldNum" idx="6"/>
          </p:nvPr>
        </p:nvSpPr>
        <p:spPr>
          <a:xfrm>
            <a:off x="3850560" y="9428760"/>
            <a:ext cx="2945160" cy="496080"/>
          </a:xfrm>
          <a:prstGeom prst="rect">
            <a:avLst/>
          </a:prstGeom>
          <a:noFill/>
          <a:ln w="0">
            <a:noFill/>
          </a:ln>
        </p:spPr>
        <p:txBody>
          <a:bodyPr anchor="b">
            <a:noAutofit/>
          </a:bodyPr>
          <a:lstStyle>
            <a:lvl1pPr indent="0" algn="r">
              <a:lnSpc>
                <a:spcPct val="100000"/>
              </a:lnSpc>
              <a:buNone/>
              <a:defRPr lang="fr-FR" sz="1200" b="0" strike="noStrike" spc="-1">
                <a:solidFill>
                  <a:srgbClr val="000000"/>
                </a:solidFill>
                <a:latin typeface="+mn-lt"/>
                <a:ea typeface="+mn-ea"/>
              </a:defRPr>
            </a:lvl1pPr>
          </a:lstStyle>
          <a:p>
            <a:pPr indent="0" algn="r">
              <a:lnSpc>
                <a:spcPct val="100000"/>
              </a:lnSpc>
              <a:buNone/>
            </a:pPr>
            <a:fld id="{91697B15-C3D0-4832-904F-95BCAB8E6967}" type="slidenum">
              <a:rPr lang="fr-FR" sz="1200" b="0" strike="noStrike" spc="-1">
                <a:solidFill>
                  <a:srgbClr val="000000"/>
                </a:solidFill>
                <a:latin typeface="+mn-lt"/>
                <a:ea typeface="+mn-ea"/>
              </a:rPr>
              <a:t>1</a:t>
            </a:fld>
            <a:endParaRPr lang="fr-FR" sz="1200" b="0" strike="noStrike" spc="-1">
              <a:solidFill>
                <a:srgbClr val="000000"/>
              </a:solidFill>
              <a:latin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8" name="PlaceHolder 2"/>
          <p:cNvSpPr>
            <a:spLocks noGrp="1"/>
          </p:cNvSpPr>
          <p:nvPr>
            <p:ph/>
          </p:nvPr>
        </p:nvSpPr>
        <p:spPr>
          <a:xfrm>
            <a:off x="617400" y="15127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9" name="PlaceHolder 3"/>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3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1"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2"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3"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4" name="PlaceHolder 5"/>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6" name="PlaceHolder 2"/>
          <p:cNvSpPr>
            <a:spLocks noGrp="1"/>
          </p:cNvSpPr>
          <p:nvPr>
            <p:ph/>
          </p:nvPr>
        </p:nvSpPr>
        <p:spPr>
          <a:xfrm>
            <a:off x="61740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7" name="PlaceHolder 3"/>
          <p:cNvSpPr>
            <a:spLocks noGrp="1"/>
          </p:cNvSpPr>
          <p:nvPr>
            <p:ph/>
          </p:nvPr>
        </p:nvSpPr>
        <p:spPr>
          <a:xfrm>
            <a:off x="32882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8" name="PlaceHolder 4"/>
          <p:cNvSpPr>
            <a:spLocks noGrp="1"/>
          </p:cNvSpPr>
          <p:nvPr>
            <p:ph/>
          </p:nvPr>
        </p:nvSpPr>
        <p:spPr>
          <a:xfrm>
            <a:off x="5959440" y="15127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39" name="PlaceHolder 5"/>
          <p:cNvSpPr>
            <a:spLocks noGrp="1"/>
          </p:cNvSpPr>
          <p:nvPr>
            <p:ph/>
          </p:nvPr>
        </p:nvSpPr>
        <p:spPr>
          <a:xfrm>
            <a:off x="61740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0" name="PlaceHolder 6"/>
          <p:cNvSpPr>
            <a:spLocks noGrp="1"/>
          </p:cNvSpPr>
          <p:nvPr>
            <p:ph/>
          </p:nvPr>
        </p:nvSpPr>
        <p:spPr>
          <a:xfrm>
            <a:off x="32882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1" name="PlaceHolder 7"/>
          <p:cNvSpPr>
            <a:spLocks noGrp="1"/>
          </p:cNvSpPr>
          <p:nvPr>
            <p:ph/>
          </p:nvPr>
        </p:nvSpPr>
        <p:spPr>
          <a:xfrm>
            <a:off x="5959440" y="3589920"/>
            <a:ext cx="254340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dt" idx="1"/>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7" name="PlaceHolder 2"/>
          <p:cNvSpPr>
            <a:spLocks noGrp="1"/>
          </p:cNvSpPr>
          <p:nvPr>
            <p:ph type="subTitle"/>
          </p:nvPr>
        </p:nvSpPr>
        <p:spPr>
          <a:xfrm>
            <a:off x="617400" y="1512720"/>
            <a:ext cx="7899120" cy="3976200"/>
          </a:xfrm>
          <a:prstGeom prst="rect">
            <a:avLst/>
          </a:prstGeom>
          <a:noFill/>
          <a:ln w="0">
            <a:noFill/>
          </a:ln>
        </p:spPr>
        <p:txBody>
          <a:bodyPr lIns="0" tIns="0" rIns="0" bIns="0" anchor="ctr">
            <a:noAutofit/>
          </a:bodyPr>
          <a:lstStyle/>
          <a:p>
            <a:pPr indent="0" algn="ctr">
              <a:buNone/>
            </a:pPr>
            <a:endParaRPr lang="fr-FR" sz="3200" b="0" strike="noStrike" spc="-1">
              <a:solidFill>
                <a:srgbClr val="000000"/>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9" name="PlaceHolder 2"/>
          <p:cNvSpPr>
            <a:spLocks noGrp="1"/>
          </p:cNvSpPr>
          <p:nvPr>
            <p:ph/>
          </p:nvPr>
        </p:nvSpPr>
        <p:spPr>
          <a:xfrm>
            <a:off x="617400" y="1512720"/>
            <a:ext cx="78991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0"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1"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2"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4" name="PlaceHolder 1"/>
          <p:cNvSpPr>
            <a:spLocks noGrp="1"/>
          </p:cNvSpPr>
          <p:nvPr>
            <p:ph type="subTitle"/>
          </p:nvPr>
        </p:nvSpPr>
        <p:spPr>
          <a:xfrm>
            <a:off x="1259640" y="188640"/>
            <a:ext cx="7014240" cy="2035440"/>
          </a:xfrm>
          <a:prstGeom prst="rect">
            <a:avLst/>
          </a:prstGeom>
          <a:noFill/>
          <a:ln w="0">
            <a:noFill/>
          </a:ln>
        </p:spPr>
        <p:txBody>
          <a:bodyPr lIns="0" tIns="0" rIns="0" bIns="0" anchor="ctr">
            <a:noAutofit/>
          </a:bodyPr>
          <a:lstStyle/>
          <a:p>
            <a:pPr algn="ctr"/>
            <a:endParaRPr lang="fr-FR" sz="3200" b="0" strike="noStrike" spc="-1">
              <a:solidFill>
                <a:srgbClr val="000000"/>
              </a:solidFill>
              <a:latin typeface="Arial"/>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16"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7" name="PlaceHolder 3"/>
          <p:cNvSpPr>
            <a:spLocks noGrp="1"/>
          </p:cNvSpPr>
          <p:nvPr>
            <p:ph/>
          </p:nvPr>
        </p:nvSpPr>
        <p:spPr>
          <a:xfrm>
            <a:off x="466488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18" name="PlaceHolder 4"/>
          <p:cNvSpPr>
            <a:spLocks noGrp="1"/>
          </p:cNvSpPr>
          <p:nvPr>
            <p:ph/>
          </p:nvPr>
        </p:nvSpPr>
        <p:spPr>
          <a:xfrm>
            <a:off x="61740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0" name="PlaceHolder 2"/>
          <p:cNvSpPr>
            <a:spLocks noGrp="1"/>
          </p:cNvSpPr>
          <p:nvPr>
            <p:ph/>
          </p:nvPr>
        </p:nvSpPr>
        <p:spPr>
          <a:xfrm>
            <a:off x="617400" y="1512720"/>
            <a:ext cx="3854520" cy="397620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1"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2" name="PlaceHolder 4"/>
          <p:cNvSpPr>
            <a:spLocks noGrp="1"/>
          </p:cNvSpPr>
          <p:nvPr>
            <p:ph/>
          </p:nvPr>
        </p:nvSpPr>
        <p:spPr>
          <a:xfrm>
            <a:off x="4664880" y="35899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1259640" y="188640"/>
            <a:ext cx="7014240" cy="438840"/>
          </a:xfrm>
          <a:prstGeom prst="rect">
            <a:avLst/>
          </a:prstGeom>
          <a:noFill/>
          <a:ln w="0">
            <a:noFill/>
          </a:ln>
        </p:spPr>
        <p:txBody>
          <a:bodyPr lIns="0" tIns="0" rIns="0" bIns="0" anchor="ctr">
            <a:noAutofit/>
          </a:bodyPr>
          <a:lstStyle/>
          <a:p>
            <a:pPr indent="0">
              <a:buNone/>
            </a:pPr>
            <a:endParaRPr lang="fr-FR" sz="1800" b="0" strike="noStrike" spc="-1">
              <a:solidFill>
                <a:srgbClr val="000000"/>
              </a:solidFill>
              <a:latin typeface="Arial"/>
            </a:endParaRPr>
          </a:p>
        </p:txBody>
      </p:sp>
      <p:sp>
        <p:nvSpPr>
          <p:cNvPr id="24" name="PlaceHolder 2"/>
          <p:cNvSpPr>
            <a:spLocks noGrp="1"/>
          </p:cNvSpPr>
          <p:nvPr>
            <p:ph/>
          </p:nvPr>
        </p:nvSpPr>
        <p:spPr>
          <a:xfrm>
            <a:off x="61740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5" name="PlaceHolder 3"/>
          <p:cNvSpPr>
            <a:spLocks noGrp="1"/>
          </p:cNvSpPr>
          <p:nvPr>
            <p:ph/>
          </p:nvPr>
        </p:nvSpPr>
        <p:spPr>
          <a:xfrm>
            <a:off x="4664880" y="1512720"/>
            <a:ext cx="38545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26" name="PlaceHolder 4"/>
          <p:cNvSpPr>
            <a:spLocks noGrp="1"/>
          </p:cNvSpPr>
          <p:nvPr>
            <p:ph/>
          </p:nvPr>
        </p:nvSpPr>
        <p:spPr>
          <a:xfrm>
            <a:off x="617400" y="3589920"/>
            <a:ext cx="7899120" cy="1896480"/>
          </a:xfrm>
          <a:prstGeom prst="rect">
            <a:avLst/>
          </a:prstGeom>
          <a:noFill/>
          <a:ln w="0">
            <a:noFill/>
          </a:ln>
        </p:spPr>
        <p:txBody>
          <a:bodyPr lIns="0" tIns="0" rIns="0" bIns="0" anchor="t">
            <a:normAutofit/>
          </a:bodyPr>
          <a:lstStyle/>
          <a:p>
            <a:pPr indent="0">
              <a:spcBef>
                <a:spcPts val="1417"/>
              </a:spcBef>
              <a:buNone/>
            </a:pPr>
            <a:endParaRPr lang="fr-FR" sz="1500" b="0" strike="noStrike" spc="-1">
              <a:solidFill>
                <a:schemeClr val="accent5"/>
              </a:solidFill>
              <a:latin typeface="Arial"/>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p:nvPr/>
        </p:nvSpPr>
        <p:spPr>
          <a:xfrm>
            <a:off x="0" y="0"/>
            <a:ext cx="9143640" cy="91728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p:style>
        <p:txBody>
          <a:bodyPr lIns="90000" tIns="45000" rIns="90000" bIns="45000" anchor="ctr">
            <a:noAutofit/>
          </a:bodyPr>
          <a:lstStyle/>
          <a:p>
            <a:pPr algn="ctr">
              <a:lnSpc>
                <a:spcPct val="100000"/>
              </a:lnSpc>
            </a:pPr>
            <a:endParaRPr lang="fr-FR" sz="1800" b="0" strike="noStrike" spc="-1">
              <a:solidFill>
                <a:schemeClr val="lt1"/>
              </a:solidFill>
              <a:latin typeface="Arial"/>
            </a:endParaRPr>
          </a:p>
        </p:txBody>
      </p:sp>
      <p:pic>
        <p:nvPicPr>
          <p:cNvPr id="7" name="Image 8"/>
          <p:cNvPicPr/>
          <p:nvPr/>
        </p:nvPicPr>
        <p:blipFill>
          <a:blip r:embed="rId14"/>
          <a:stretch/>
        </p:blipFill>
        <p:spPr>
          <a:xfrm>
            <a:off x="104760" y="114120"/>
            <a:ext cx="1013760" cy="688680"/>
          </a:xfrm>
          <a:prstGeom prst="rect">
            <a:avLst/>
          </a:prstGeom>
          <a:ln w="0">
            <a:noFill/>
          </a:ln>
        </p:spPr>
      </p:pic>
      <p:sp>
        <p:nvSpPr>
          <p:cNvPr id="2" name="PlaceHolder 1"/>
          <p:cNvSpPr>
            <a:spLocks noGrp="1"/>
          </p:cNvSpPr>
          <p:nvPr>
            <p:ph type="title"/>
          </p:nvPr>
        </p:nvSpPr>
        <p:spPr>
          <a:xfrm>
            <a:off x="1259640" y="188640"/>
            <a:ext cx="7014240" cy="438840"/>
          </a:xfrm>
          <a:prstGeom prst="rect">
            <a:avLst/>
          </a:prstGeom>
          <a:noFill/>
          <a:ln w="0">
            <a:noFill/>
          </a:ln>
        </p:spPr>
        <p:txBody>
          <a:bodyPr lIns="90000" tIns="45000" rIns="90000" bIns="45000" anchor="t">
            <a:noAutofit/>
          </a:bodyPr>
          <a:lstStyle/>
          <a:p>
            <a:pPr indent="0">
              <a:lnSpc>
                <a:spcPct val="100000"/>
              </a:lnSpc>
              <a:buNone/>
            </a:pPr>
            <a:r>
              <a:rPr lang="fr-FR" sz="1200" b="1" strike="noStrike" cap="all" spc="-1">
                <a:solidFill>
                  <a:srgbClr val="000000"/>
                </a:solidFill>
                <a:latin typeface="Arial"/>
              </a:rPr>
              <a:t>Modifiez le style du titre</a:t>
            </a:r>
            <a:endParaRPr lang="fr-FR" sz="1200" b="0" strike="noStrike" spc="-1">
              <a:solidFill>
                <a:srgbClr val="000000"/>
              </a:solidFill>
              <a:latin typeface="Arial"/>
            </a:endParaRPr>
          </a:p>
        </p:txBody>
      </p:sp>
      <p:sp>
        <p:nvSpPr>
          <p:cNvPr id="3" name="PlaceHolder 2"/>
          <p:cNvSpPr>
            <a:spLocks noGrp="1"/>
          </p:cNvSpPr>
          <p:nvPr>
            <p:ph type="body"/>
          </p:nvPr>
        </p:nvSpPr>
        <p:spPr>
          <a:xfrm>
            <a:off x="617400" y="1512720"/>
            <a:ext cx="7899120" cy="3976200"/>
          </a:xfrm>
          <a:prstGeom prst="rect">
            <a:avLst/>
          </a:prstGeom>
          <a:noFill/>
          <a:ln w="0">
            <a:noFill/>
          </a:ln>
        </p:spPr>
        <p:txBody>
          <a:bodyPr lIns="90000" tIns="45000" rIns="90000" bIns="45000" anchor="t">
            <a:noAutofit/>
          </a:bodyPr>
          <a:lstStyle/>
          <a:p>
            <a:pPr indent="0">
              <a:lnSpc>
                <a:spcPct val="100000"/>
              </a:lnSpc>
              <a:buNone/>
              <a:tabLst>
                <a:tab pos="0" algn="l"/>
              </a:tabLst>
            </a:pPr>
            <a:r>
              <a:rPr lang="fr-FR" sz="1500" b="0" strike="noStrike" spc="-1">
                <a:solidFill>
                  <a:schemeClr val="accent5"/>
                </a:solidFill>
                <a:latin typeface="Arial"/>
              </a:rPr>
              <a:t>Modifiez les styles du texte du masque</a:t>
            </a:r>
          </a:p>
          <a:p>
            <a:pPr indent="0">
              <a:lnSpc>
                <a:spcPct val="100000"/>
              </a:lnSpc>
              <a:buNone/>
              <a:tabLst>
                <a:tab pos="0" algn="l"/>
              </a:tabLst>
            </a:pPr>
            <a:r>
              <a:rPr lang="fr-FR" sz="1700" b="1" strike="noStrike" spc="-1">
                <a:solidFill>
                  <a:srgbClr val="F2A900"/>
                </a:solidFill>
                <a:latin typeface="Arial"/>
              </a:rPr>
              <a:t>Deuxième niveau</a:t>
            </a:r>
            <a:endParaRPr lang="fr-FR" sz="1700" b="0" strike="noStrike" spc="-1">
              <a:solidFill>
                <a:schemeClr val="accent5"/>
              </a:solidFill>
              <a:latin typeface="Arial"/>
            </a:endParaRPr>
          </a:p>
          <a:p>
            <a:pPr indent="0">
              <a:lnSpc>
                <a:spcPct val="100000"/>
              </a:lnSpc>
              <a:buNone/>
              <a:tabLst>
                <a:tab pos="0" algn="l"/>
              </a:tabLst>
            </a:pPr>
            <a:r>
              <a:rPr lang="fr-FR" sz="1000" b="0" strike="noStrike" spc="-1">
                <a:solidFill>
                  <a:srgbClr val="000000"/>
                </a:solidFill>
                <a:latin typeface="Arial"/>
              </a:rPr>
              <a:t>Troisième niveau</a:t>
            </a:r>
            <a:endParaRPr lang="fr-FR" sz="1000" b="0" strike="noStrike" spc="-1">
              <a:solidFill>
                <a:schemeClr val="accent5"/>
              </a:solidFill>
              <a:latin typeface="Arial"/>
            </a:endParaRPr>
          </a:p>
          <a:p>
            <a:pPr marL="171360" lvl="3" indent="-171360">
              <a:lnSpc>
                <a:spcPct val="100000"/>
              </a:lnSpc>
              <a:buClr>
                <a:srgbClr val="F2A900"/>
              </a:buClr>
              <a:buFont typeface="Arial"/>
              <a:buChar char="►"/>
              <a:tabLst>
                <a:tab pos="0" algn="l"/>
              </a:tabLst>
            </a:pPr>
            <a:r>
              <a:rPr lang="fr-FR" sz="1000" b="0" strike="noStrike" spc="-1">
                <a:solidFill>
                  <a:srgbClr val="000000"/>
                </a:solidFill>
                <a:latin typeface="Arial"/>
              </a:rPr>
              <a:t>Quatrième niveau</a:t>
            </a:r>
          </a:p>
          <a:p>
            <a:pPr marL="361800" lvl="4" indent="-171360">
              <a:lnSpc>
                <a:spcPct val="100000"/>
              </a:lnSpc>
              <a:buClr>
                <a:srgbClr val="F2A900"/>
              </a:buClr>
              <a:buFont typeface="Arial"/>
              <a:buChar char="-"/>
              <a:tabLst>
                <a:tab pos="0" algn="l"/>
              </a:tabLst>
            </a:pPr>
            <a:r>
              <a:rPr lang="fr-FR" sz="1000" b="0" strike="noStrike" spc="-1">
                <a:solidFill>
                  <a:srgbClr val="000000"/>
                </a:solidFill>
                <a:latin typeface="Arial"/>
              </a:rPr>
              <a:t>Cinquième niveau</a:t>
            </a:r>
          </a:p>
        </p:txBody>
      </p:sp>
      <p:sp>
        <p:nvSpPr>
          <p:cNvPr id="4" name="PlaceHolder 3"/>
          <p:cNvSpPr>
            <a:spLocks noGrp="1"/>
          </p:cNvSpPr>
          <p:nvPr>
            <p:ph type="dt" idx="1"/>
          </p:nvPr>
        </p:nvSpPr>
        <p:spPr>
          <a:xfrm>
            <a:off x="0" y="6669360"/>
            <a:ext cx="264600" cy="179640"/>
          </a:xfrm>
          <a:prstGeom prst="rect">
            <a:avLst/>
          </a:prstGeom>
          <a:noFill/>
          <a:ln w="0">
            <a:noFill/>
          </a:ln>
        </p:spPr>
        <p:txBody>
          <a:bodyPr lIns="0" tIns="0" rIns="0" bIns="0" anchor="ctr">
            <a:noAutofit/>
          </a:bodyPr>
          <a:lstStyle>
            <a:lvl1pPr indent="0" algn="ctr">
              <a:lnSpc>
                <a:spcPct val="100000"/>
              </a:lnSpc>
              <a:buNone/>
              <a:defRPr lang="fr-FR" sz="100" b="0" strike="noStrike" spc="-1">
                <a:solidFill>
                  <a:srgbClr val="FFFFFE">
                    <a:alpha val="0"/>
                  </a:srgbClr>
                </a:solidFill>
                <a:latin typeface="Arial"/>
              </a:defRPr>
            </a:lvl1pPr>
          </a:lstStyle>
          <a:p>
            <a:pPr indent="0" algn="ctr">
              <a:lnSpc>
                <a:spcPct val="100000"/>
              </a:lnSpc>
              <a:buNone/>
            </a:pPr>
            <a:r>
              <a:rPr lang="fr-FR" sz="100" b="0" strike="noStrike" spc="-1">
                <a:solidFill>
                  <a:srgbClr val="FFFFFE">
                    <a:alpha val="0"/>
                  </a:srgbClr>
                </a:solidFill>
                <a:latin typeface="Arial"/>
              </a:rPr>
              <a:t> </a:t>
            </a:r>
            <a:endParaRPr lang="fr-FR" sz="100" b="0" strike="noStrike" spc="-1">
              <a:solidFill>
                <a:srgbClr val="000000"/>
              </a:solidFill>
              <a:latin typeface="Times New Roman"/>
            </a:endParaRPr>
          </a:p>
        </p:txBody>
      </p:sp>
      <p:sp>
        <p:nvSpPr>
          <p:cNvPr id="5" name="PlaceHolder 4"/>
          <p:cNvSpPr>
            <a:spLocks noGrp="1"/>
          </p:cNvSpPr>
          <p:nvPr>
            <p:ph type="ftr" idx="2"/>
          </p:nvPr>
        </p:nvSpPr>
        <p:spPr>
          <a:xfrm>
            <a:off x="1778040" y="6060960"/>
            <a:ext cx="5587560" cy="359640"/>
          </a:xfrm>
          <a:prstGeom prst="rect">
            <a:avLst/>
          </a:prstGeom>
          <a:noFill/>
          <a:ln w="0">
            <a:noFill/>
          </a:ln>
        </p:spPr>
        <p:txBody>
          <a:bodyPr lIns="90000" tIns="45000" rIns="90000" bIns="45000" anchor="t">
            <a:noAutofit/>
          </a:bodyPr>
          <a:lstStyle>
            <a:lvl1pPr indent="0" algn="r">
              <a:lnSpc>
                <a:spcPct val="100000"/>
              </a:lnSpc>
              <a:buNone/>
              <a:defRPr lang="fr-FR" sz="1800" b="0" strike="noStrike" spc="-1">
                <a:solidFill>
                  <a:srgbClr val="000000"/>
                </a:solidFill>
                <a:latin typeface="Arial"/>
              </a:defRPr>
            </a:lvl1pPr>
          </a:lstStyle>
          <a:p>
            <a:pPr indent="0" algn="r">
              <a:lnSpc>
                <a:spcPct val="100000"/>
              </a:lnSpc>
              <a:buNone/>
            </a:pPr>
            <a:r>
              <a:rPr lang="fr-FR" sz="1800" b="0" strike="noStrike" spc="-1">
                <a:solidFill>
                  <a:srgbClr val="000000"/>
                </a:solidFill>
                <a:latin typeface="Arial"/>
              </a:rPr>
              <a:t> </a:t>
            </a:r>
            <a:endParaRPr lang="fr-FR" sz="1800" b="0" strike="noStrike" spc="-1">
              <a:solidFill>
                <a:srgbClr val="000000"/>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100000">
              <a:srgbClr val="FFFFFF"/>
            </a:gs>
            <a:gs pos="100000">
              <a:srgbClr val="7DE9FF"/>
            </a:gs>
          </a:gsLst>
          <a:lin ang="16200000"/>
        </a:gradFill>
        <a:effectLst/>
      </p:bgPr>
    </p:bg>
    <p:spTree>
      <p:nvGrpSpPr>
        <p:cNvPr id="1" name=""/>
        <p:cNvGrpSpPr/>
        <p:nvPr/>
      </p:nvGrpSpPr>
      <p:grpSpPr>
        <a:xfrm>
          <a:off x="0" y="0"/>
          <a:ext cx="0" cy="0"/>
          <a:chOff x="0" y="0"/>
          <a:chExt cx="0" cy="0"/>
        </a:xfrm>
      </p:grpSpPr>
      <p:sp>
        <p:nvSpPr>
          <p:cNvPr id="48" name="Rectangle 5"/>
          <p:cNvSpPr/>
          <p:nvPr/>
        </p:nvSpPr>
        <p:spPr>
          <a:xfrm>
            <a:off x="5376" y="-7187"/>
            <a:ext cx="9143640" cy="7017306"/>
          </a:xfrm>
          <a:prstGeom prst="rect">
            <a:avLst/>
          </a:prstGeom>
          <a:noFill/>
          <a:ln w="0">
            <a:noFill/>
          </a:ln>
        </p:spPr>
        <p:style>
          <a:lnRef idx="0">
            <a:scrgbClr r="0" g="0" b="0"/>
          </a:lnRef>
          <a:fillRef idx="0">
            <a:scrgbClr r="0" g="0" b="0"/>
          </a:fillRef>
          <a:effectRef idx="0">
            <a:scrgbClr r="0" g="0" b="0"/>
          </a:effectRef>
          <a:fontRef idx="minor"/>
        </p:style>
        <p:txBody>
          <a:bodyPr numCol="1" spcCol="0" anchor="t">
            <a:spAutoFit/>
          </a:bodyPr>
          <a:lstStyle/>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gn="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a:lnSpc>
                <a:spcPct val="100000"/>
              </a:lnSpc>
            </a:pPr>
            <a:endParaRPr lang="fr-FR" sz="1000" b="0" strike="noStrike" spc="-1" dirty="0">
              <a:solidFill>
                <a:srgbClr val="000000"/>
              </a:solidFill>
              <a:latin typeface="Arial"/>
            </a:endParaRPr>
          </a:p>
          <a:p>
            <a:pPr lvl="0" eaLnBrk="0" fontAlgn="base" hangingPunct="0">
              <a:spcBef>
                <a:spcPct val="0"/>
              </a:spcBef>
              <a:spcAft>
                <a:spcPct val="0"/>
              </a:spcAft>
            </a:pPr>
            <a:r>
              <a:rPr lang="fr-FR" altLang="zh-CN" sz="1000" b="1" dirty="0">
                <a:latin typeface="Times New Roman" panose="02020603050405020304" pitchFamily="18" charset="0"/>
                <a:ea typeface="Droid Sans Fallback"/>
                <a:cs typeface="Times New Roman" panose="02020603050405020304" pitchFamily="18" charset="0"/>
              </a:rPr>
              <a:t>Laboratoire d’accueil : </a:t>
            </a:r>
            <a:r>
              <a:rPr lang="fr-FR" sz="1000" dirty="0">
                <a:latin typeface="Times New Roman" panose="02020603050405020304" pitchFamily="18" charset="0"/>
                <a:cs typeface="Times New Roman" panose="02020603050405020304" pitchFamily="18" charset="0"/>
              </a:rPr>
              <a:t>CERI EE Centre d'Enseignement de Recherche et d'Innovation Energie Environnement</a:t>
            </a:r>
          </a:p>
          <a:p>
            <a:pPr lvl="0" eaLnBrk="0" fontAlgn="base" hangingPunct="0">
              <a:spcBef>
                <a:spcPct val="0"/>
              </a:spcBef>
              <a:spcAft>
                <a:spcPct val="0"/>
              </a:spcAft>
            </a:pPr>
            <a:r>
              <a:rPr lang="fr-FR" altLang="zh-CN" sz="1000" b="1" dirty="0">
                <a:solidFill>
                  <a:srgbClr val="000000"/>
                </a:solidFill>
                <a:latin typeface="Times New Roman" panose="02020603050405020304" pitchFamily="18" charset="0"/>
                <a:ea typeface="Droid Sans Fallback"/>
                <a:cs typeface="Times New Roman" panose="02020603050405020304" pitchFamily="18" charset="0"/>
              </a:rPr>
              <a:t>Ecole Doctorale : SMRE 104 </a:t>
            </a:r>
            <a:r>
              <a:rPr lang="fr-FR" sz="1000" dirty="0">
                <a:latin typeface="Times New Roman" panose="02020603050405020304" pitchFamily="18" charset="0"/>
                <a:cs typeface="Times New Roman" panose="02020603050405020304" pitchFamily="18" charset="0"/>
              </a:rPr>
              <a:t>(U-Lille, Centrale Lille Institut, IMT Nord Europe)</a:t>
            </a:r>
          </a:p>
          <a:p>
            <a:pPr>
              <a:lnSpc>
                <a:spcPct val="100000"/>
              </a:lnSpc>
            </a:pPr>
            <a:endParaRPr lang="fr-FR" sz="600" b="0" strike="noStrike" spc="-1" dirty="0">
              <a:solidFill>
                <a:srgbClr val="000000"/>
              </a:solidFill>
              <a:latin typeface="Arial"/>
            </a:endParaRPr>
          </a:p>
          <a:p>
            <a:pPr algn="ctr">
              <a:lnSpc>
                <a:spcPct val="100000"/>
              </a:lnSpc>
            </a:pPr>
            <a:r>
              <a:rPr lang="fr-FR" sz="1000" b="0" strike="noStrike" spc="-1" dirty="0">
                <a:solidFill>
                  <a:srgbClr val="000000"/>
                </a:solidFill>
                <a:latin typeface="Times New Roman"/>
                <a:ea typeface="Droid Sans Fallback"/>
              </a:rPr>
              <a:t>THÈSE présentée en vue d’obtenir le grade de DOCTEUR</a:t>
            </a:r>
            <a:r>
              <a:rPr lang="fr-FR" sz="1000" b="0" strike="noStrike" spc="-1" dirty="0">
                <a:solidFill>
                  <a:srgbClr val="FF0000"/>
                </a:solidFill>
                <a:latin typeface="Times New Roman"/>
                <a:ea typeface="Droid Sans Fallback"/>
              </a:rPr>
              <a:t> </a:t>
            </a:r>
            <a:r>
              <a:rPr lang="fr-FR" sz="1000" b="0" strike="noStrike" spc="-1" dirty="0">
                <a:solidFill>
                  <a:srgbClr val="000000"/>
                </a:solidFill>
                <a:latin typeface="Times New Roman"/>
                <a:ea typeface="Droid Sans Fallback"/>
              </a:rPr>
              <a:t>en</a:t>
            </a:r>
            <a:r>
              <a:rPr lang="fr-FR" sz="1000" spc="-1" dirty="0">
                <a:solidFill>
                  <a:srgbClr val="000000"/>
                </a:solidFill>
                <a:latin typeface="Times New Roman"/>
                <a:ea typeface="Droid Sans Fallback"/>
              </a:rPr>
              <a:t> Chimie théorique, physique, analytique</a:t>
            </a:r>
          </a:p>
          <a:p>
            <a:pPr algn="ctr">
              <a:lnSpc>
                <a:spcPct val="100000"/>
              </a:lnSpc>
            </a:pPr>
            <a:r>
              <a:rPr lang="fr-FR" sz="600" b="0" strike="noStrike" spc="-1" dirty="0">
                <a:solidFill>
                  <a:srgbClr val="000000"/>
                </a:solidFill>
                <a:latin typeface="Arial"/>
                <a:ea typeface="Droid Sans Fallback"/>
              </a:rPr>
              <a:t>par</a:t>
            </a:r>
            <a:endParaRPr lang="fr-FR" sz="600" b="0" strike="noStrike" spc="-1" dirty="0">
              <a:solidFill>
                <a:srgbClr val="000000"/>
              </a:solidFill>
              <a:latin typeface="Arial"/>
            </a:endParaRPr>
          </a:p>
          <a:p>
            <a:pPr algn="ctr">
              <a:lnSpc>
                <a:spcPct val="100000"/>
              </a:lnSpc>
            </a:pPr>
            <a:r>
              <a:rPr lang="fr-FR" sz="1600" b="1" strike="noStrike" spc="-1" dirty="0">
                <a:solidFill>
                  <a:srgbClr val="000000"/>
                </a:solidFill>
                <a:latin typeface="Times New Roman"/>
                <a:ea typeface="Droid Sans Fallback"/>
              </a:rPr>
              <a:t>Anaïs LOSTIER</a:t>
            </a:r>
            <a:endParaRPr lang="fr-FR" sz="1600" b="0" strike="noStrike" spc="-1" dirty="0">
              <a:solidFill>
                <a:srgbClr val="000000"/>
              </a:solidFill>
              <a:latin typeface="Arial"/>
            </a:endParaRPr>
          </a:p>
          <a:p>
            <a:pPr algn="ctr">
              <a:lnSpc>
                <a:spcPct val="100000"/>
              </a:lnSpc>
            </a:pPr>
            <a:r>
              <a:rPr lang="fr-FR" sz="800" b="0" strike="noStrike" spc="-1" dirty="0">
                <a:solidFill>
                  <a:srgbClr val="000000"/>
                </a:solidFill>
                <a:latin typeface="Times New Roman"/>
                <a:ea typeface="Droid Sans Fallback"/>
              </a:rPr>
              <a:t>Titre de la thèse : </a:t>
            </a:r>
            <a:endParaRPr lang="fr-FR" sz="800" b="0" strike="noStrike" spc="-1" dirty="0">
              <a:solidFill>
                <a:srgbClr val="000000"/>
              </a:solidFill>
              <a:latin typeface="Arial"/>
            </a:endParaRPr>
          </a:p>
          <a:p>
            <a:pPr algn="ctr">
              <a:lnSpc>
                <a:spcPct val="100000"/>
              </a:lnSpc>
            </a:pPr>
            <a:r>
              <a:rPr lang="fr-FR" sz="1400" b="1" i="1" dirty="0">
                <a:latin typeface="Times New Roman" panose="02020603050405020304" pitchFamily="18" charset="0"/>
                <a:cs typeface="Times New Roman" panose="02020603050405020304" pitchFamily="18" charset="0"/>
              </a:rPr>
              <a:t>Interactions </a:t>
            </a:r>
            <a:r>
              <a:rPr lang="fr-FR" sz="1400" b="1" i="1" dirty="0" err="1">
                <a:latin typeface="Times New Roman" panose="02020603050405020304" pitchFamily="18" charset="0"/>
                <a:cs typeface="Times New Roman" panose="02020603050405020304" pitchFamily="18" charset="0"/>
              </a:rPr>
              <a:t>between</a:t>
            </a:r>
            <a:r>
              <a:rPr lang="fr-FR" sz="1400" b="1" i="1" dirty="0">
                <a:latin typeface="Times New Roman" panose="02020603050405020304" pitchFamily="18" charset="0"/>
                <a:cs typeface="Times New Roman" panose="02020603050405020304" pitchFamily="18" charset="0"/>
              </a:rPr>
              <a:t> </a:t>
            </a:r>
            <a:r>
              <a:rPr lang="fr-FR" sz="1400" b="1" i="1" dirty="0" err="1">
                <a:latin typeface="Times New Roman" panose="02020603050405020304" pitchFamily="18" charset="0"/>
                <a:cs typeface="Times New Roman" panose="02020603050405020304" pitchFamily="18" charset="0"/>
              </a:rPr>
              <a:t>methylglyoxal</a:t>
            </a:r>
            <a:r>
              <a:rPr lang="fr-FR" sz="1400" b="1" i="1" dirty="0">
                <a:latin typeface="Times New Roman" panose="02020603050405020304" pitchFamily="18" charset="0"/>
                <a:cs typeface="Times New Roman" panose="02020603050405020304" pitchFamily="18" charset="0"/>
              </a:rPr>
              <a:t> and </a:t>
            </a:r>
            <a:r>
              <a:rPr lang="fr-FR" sz="1400" b="1" i="1" dirty="0" err="1">
                <a:latin typeface="Times New Roman" panose="02020603050405020304" pitchFamily="18" charset="0"/>
                <a:cs typeface="Times New Roman" panose="02020603050405020304" pitchFamily="18" charset="0"/>
              </a:rPr>
              <a:t>natural</a:t>
            </a:r>
            <a:r>
              <a:rPr lang="fr-FR" sz="1400" b="1" i="1" dirty="0">
                <a:latin typeface="Times New Roman" panose="02020603050405020304" pitchFamily="18" charset="0"/>
                <a:cs typeface="Times New Roman" panose="02020603050405020304" pitchFamily="18" charset="0"/>
              </a:rPr>
              <a:t> </a:t>
            </a:r>
            <a:r>
              <a:rPr lang="fr-FR" sz="1400" b="1" i="1" dirty="0" err="1">
                <a:latin typeface="Times New Roman" panose="02020603050405020304" pitchFamily="18" charset="0"/>
                <a:cs typeface="Times New Roman" panose="02020603050405020304" pitchFamily="18" charset="0"/>
              </a:rPr>
              <a:t>mineral</a:t>
            </a:r>
            <a:r>
              <a:rPr lang="fr-FR" sz="1400" b="1" i="1" dirty="0">
                <a:latin typeface="Times New Roman" panose="02020603050405020304" pitchFamily="18" charset="0"/>
                <a:cs typeface="Times New Roman" panose="02020603050405020304" pitchFamily="18" charset="0"/>
              </a:rPr>
              <a:t> </a:t>
            </a:r>
            <a:r>
              <a:rPr lang="fr-FR" sz="1400" b="1" i="1" dirty="0" err="1">
                <a:latin typeface="Times New Roman" panose="02020603050405020304" pitchFamily="18" charset="0"/>
                <a:cs typeface="Times New Roman" panose="02020603050405020304" pitchFamily="18" charset="0"/>
              </a:rPr>
              <a:t>dusts</a:t>
            </a:r>
            <a:r>
              <a:rPr lang="fr-FR" sz="1400" i="1" dirty="0">
                <a:latin typeface="Times New Roman" panose="02020603050405020304" pitchFamily="18" charset="0"/>
                <a:cs typeface="Times New Roman" panose="02020603050405020304" pitchFamily="18" charset="0"/>
              </a:rPr>
              <a:t> </a:t>
            </a:r>
          </a:p>
          <a:p>
            <a:pPr algn="ctr">
              <a:lnSpc>
                <a:spcPct val="100000"/>
              </a:lnSpc>
            </a:pPr>
            <a:endParaRPr lang="fr-FR" sz="500" i="1" dirty="0">
              <a:latin typeface="Times New Roman" panose="02020603050405020304" pitchFamily="18" charset="0"/>
              <a:cs typeface="Times New Roman" panose="02020603050405020304" pitchFamily="18" charset="0"/>
            </a:endParaRPr>
          </a:p>
          <a:p>
            <a:pPr algn="ctr">
              <a:lnSpc>
                <a:spcPct val="100000"/>
              </a:lnSpc>
            </a:pPr>
            <a:r>
              <a:rPr lang="fr-FR" sz="1000" b="1" i="1" dirty="0">
                <a:solidFill>
                  <a:srgbClr val="0070C0"/>
                </a:solidFill>
                <a:latin typeface="Times New Roman" panose="02020603050405020304" pitchFamily="18" charset="0"/>
                <a:cs typeface="Times New Roman" panose="02020603050405020304" pitchFamily="18" charset="0"/>
              </a:rPr>
              <a:t>Soutenance prévue le mercredi 27 novembre 2024 à 10h00</a:t>
            </a:r>
            <a:br>
              <a:rPr sz="1000" i="1" dirty="0"/>
            </a:br>
            <a:r>
              <a:rPr lang="fr-FR" sz="1000" b="1" i="1" dirty="0">
                <a:solidFill>
                  <a:srgbClr val="0070C0"/>
                </a:solidFill>
                <a:latin typeface="Times New Roman" panose="02020603050405020304" pitchFamily="18" charset="0"/>
                <a:cs typeface="Times New Roman" panose="02020603050405020304" pitchFamily="18" charset="0"/>
              </a:rPr>
              <a:t>Lieu :   IMT Nord Europe - Bâtiment Laplace - Salle : polyvalente (</a:t>
            </a:r>
            <a:r>
              <a:rPr lang="fr-FR" sz="1000" b="1" i="1" dirty="0" err="1">
                <a:solidFill>
                  <a:srgbClr val="0070C0"/>
                </a:solidFill>
                <a:latin typeface="Times New Roman" panose="02020603050405020304" pitchFamily="18" charset="0"/>
                <a:cs typeface="Times New Roman" panose="02020603050405020304" pitchFamily="18" charset="0"/>
              </a:rPr>
              <a:t>learning</a:t>
            </a:r>
            <a:r>
              <a:rPr lang="fr-FR" sz="1000" b="1" i="1" dirty="0">
                <a:solidFill>
                  <a:srgbClr val="0070C0"/>
                </a:solidFill>
                <a:latin typeface="Times New Roman" panose="02020603050405020304" pitchFamily="18" charset="0"/>
                <a:cs typeface="Times New Roman" panose="02020603050405020304" pitchFamily="18" charset="0"/>
              </a:rPr>
              <a:t> </a:t>
            </a:r>
            <a:r>
              <a:rPr lang="fr-FR" sz="1000" b="1" i="1" dirty="0" err="1">
                <a:solidFill>
                  <a:srgbClr val="0070C0"/>
                </a:solidFill>
                <a:latin typeface="Times New Roman" panose="02020603050405020304" pitchFamily="18" charset="0"/>
                <a:cs typeface="Times New Roman" panose="02020603050405020304" pitchFamily="18" charset="0"/>
              </a:rPr>
              <a:t>lab</a:t>
            </a:r>
            <a:r>
              <a:rPr lang="fr-FR" sz="1000" b="1" i="1" dirty="0">
                <a:solidFill>
                  <a:srgbClr val="0070C0"/>
                </a:solidFill>
                <a:latin typeface="Times New Roman" panose="02020603050405020304" pitchFamily="18" charset="0"/>
                <a:cs typeface="Times New Roman" panose="02020603050405020304" pitchFamily="18" charset="0"/>
              </a:rPr>
              <a:t>)</a:t>
            </a:r>
            <a:br>
              <a:rPr lang="fr-FR" sz="1000" b="1" i="1" dirty="0">
                <a:solidFill>
                  <a:srgbClr val="0070C0"/>
                </a:solidFill>
                <a:latin typeface="Times New Roman" panose="02020603050405020304" pitchFamily="18" charset="0"/>
                <a:cs typeface="Times New Roman" panose="02020603050405020304" pitchFamily="18" charset="0"/>
              </a:rPr>
            </a:br>
            <a:r>
              <a:rPr lang="fr-FR" sz="1000" b="1" i="1" dirty="0">
                <a:solidFill>
                  <a:srgbClr val="0070C0"/>
                </a:solidFill>
                <a:latin typeface="Times New Roman" panose="02020603050405020304" pitchFamily="18" charset="0"/>
                <a:cs typeface="Times New Roman" panose="02020603050405020304" pitchFamily="18" charset="0"/>
              </a:rPr>
              <a:t>941 rue Charles Bourseul CS 10838 59508 Douai </a:t>
            </a:r>
            <a:br>
              <a:rPr lang="fr-FR" sz="1200" b="1" i="1" dirty="0">
                <a:solidFill>
                  <a:srgbClr val="0070C0"/>
                </a:solidFill>
                <a:latin typeface="Times New Roman" panose="02020603050405020304" pitchFamily="18" charset="0"/>
                <a:cs typeface="Times New Roman" panose="02020603050405020304" pitchFamily="18" charset="0"/>
              </a:rPr>
            </a:br>
            <a:r>
              <a:rPr lang="fr-FR" sz="800" b="1" strike="noStrike" spc="-1" dirty="0">
                <a:solidFill>
                  <a:srgbClr val="000000"/>
                </a:solidFill>
                <a:latin typeface="Times New Roman"/>
                <a:ea typeface="Droid Sans Fallback"/>
              </a:rPr>
              <a:t>Devant le jury d’</a:t>
            </a:r>
            <a:r>
              <a:rPr lang="fr-FR" sz="800" b="1" strike="noStrike" spc="-1" dirty="0" err="1">
                <a:solidFill>
                  <a:srgbClr val="000000"/>
                </a:solidFill>
                <a:latin typeface="Times New Roman"/>
                <a:ea typeface="Droid Sans Fallback"/>
              </a:rPr>
              <a:t>exmen</a:t>
            </a:r>
            <a:r>
              <a:rPr lang="fr-FR" sz="800" b="1" strike="noStrike" spc="-1" dirty="0">
                <a:solidFill>
                  <a:srgbClr val="000000"/>
                </a:solidFill>
                <a:latin typeface="Times New Roman"/>
                <a:ea typeface="Droid Sans Fallback"/>
              </a:rPr>
              <a:t> :</a:t>
            </a:r>
            <a:endParaRPr lang="fr-FR" sz="800" b="0" strike="noStrike" spc="-1" dirty="0">
              <a:solidFill>
                <a:srgbClr val="000000"/>
              </a:solidFill>
              <a:latin typeface="Arial"/>
            </a:endParaRPr>
          </a:p>
          <a:p>
            <a:pPr>
              <a:lnSpc>
                <a:spcPct val="100000"/>
              </a:lnSpc>
              <a:tabLst>
                <a:tab pos="1163638" algn="l"/>
                <a:tab pos="2601913" algn="l"/>
                <a:tab pos="3946525"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Président	 (désigné lors de la soutenance)</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163638" algn="l"/>
                <a:tab pos="2601913" algn="l"/>
                <a:tab pos="3946525"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Rapporteur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Yuri </a:t>
            </a:r>
            <a:r>
              <a:rPr lang="fr-FR" sz="1000" cap="all" dirty="0">
                <a:latin typeface="Times New Roman" panose="02020603050405020304" pitchFamily="18" charset="0"/>
                <a:cs typeface="Times New Roman" panose="02020603050405020304" pitchFamily="18" charset="0"/>
              </a:rPr>
              <a:t>BEDJANIAN</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Directeur de Recherche,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Institut de Combustion Aérothermique </a:t>
            </a:r>
            <a:r>
              <a:rPr lang="fr-FR" sz="1000" dirty="0" err="1">
                <a:latin typeface="Times New Roman" panose="02020603050405020304" pitchFamily="18" charset="0"/>
                <a:cs typeface="Times New Roman" panose="02020603050405020304" pitchFamily="18" charset="0"/>
              </a:rPr>
              <a:t>Reactivité</a:t>
            </a:r>
            <a:r>
              <a:rPr lang="fr-FR" sz="1000" dirty="0">
                <a:latin typeface="Times New Roman" panose="02020603050405020304" pitchFamily="18" charset="0"/>
                <a:cs typeface="Times New Roman" panose="02020603050405020304" pitchFamily="18" charset="0"/>
              </a:rPr>
              <a:t> et Environnement (ICARE), Université </a:t>
            </a:r>
          </a:p>
          <a:p>
            <a:pPr>
              <a:lnSpc>
                <a:spcPct val="100000"/>
              </a:lnSpc>
              <a:tabLst>
                <a:tab pos="1163638" algn="l"/>
                <a:tab pos="2601913" algn="l"/>
                <a:tab pos="3946525" algn="l"/>
              </a:tabLst>
            </a:pPr>
            <a:r>
              <a:rPr lang="fr-FR" sz="1000" dirty="0">
                <a:latin typeface="Times New Roman" panose="02020603050405020304" pitchFamily="18" charset="0"/>
                <a:cs typeface="Times New Roman" panose="02020603050405020304" pitchFamily="18" charset="0"/>
              </a:rPr>
              <a:t>			d’Orléans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tabLst>
                <a:tab pos="1163638" algn="l"/>
                <a:tab pos="2601913" algn="l"/>
                <a:tab pos="3946525" algn="l"/>
              </a:tabLst>
            </a:pPr>
            <a:r>
              <a:rPr lang="fr-FR" sz="1000" spc="-1" dirty="0" err="1">
                <a:solidFill>
                  <a:srgbClr val="000000"/>
                </a:solidFill>
                <a:latin typeface="Times New Roman" panose="02020603050405020304" pitchFamily="18" charset="0"/>
                <a:ea typeface="Droid Sans Fallback"/>
                <a:cs typeface="Times New Roman" panose="02020603050405020304" pitchFamily="18" charset="0"/>
              </a:rPr>
              <a:t>Rapporteure</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Maria </a:t>
            </a:r>
            <a:r>
              <a:rPr lang="fr-FR" sz="1000" cap="all" dirty="0">
                <a:latin typeface="Times New Roman" panose="02020603050405020304" pitchFamily="18" charset="0"/>
                <a:cs typeface="Times New Roman" panose="02020603050405020304" pitchFamily="18" charset="0"/>
              </a:rPr>
              <a:t>KANAKIDOU</a:t>
            </a:r>
            <a:r>
              <a:rPr lang="fr-FR" sz="1000" dirty="0">
                <a:latin typeface="Times New Roman" panose="02020603050405020304" pitchFamily="18" charset="0"/>
                <a:cs typeface="Times New Roman" panose="02020603050405020304" pitchFamily="18" charset="0"/>
              </a:rPr>
              <a:t>, 	Professor,	</a:t>
            </a:r>
            <a:r>
              <a:rPr lang="en-US" sz="1000" dirty="0">
                <a:latin typeface="Times New Roman" panose="02020603050405020304" pitchFamily="18" charset="0"/>
                <a:cs typeface="Times New Roman" panose="02020603050405020304" pitchFamily="18" charset="0"/>
              </a:rPr>
              <a:t>Environmental Chemical Processes Laboratory (ECPL), University of Crete </a:t>
            </a:r>
            <a:r>
              <a:rPr lang="fr-FR" sz="1000" dirty="0">
                <a:latin typeface="Times New Roman" panose="02020603050405020304" pitchFamily="18" charset="0"/>
                <a:cs typeface="Times New Roman" panose="02020603050405020304" pitchFamily="18" charset="0"/>
              </a:rPr>
              <a:t>    </a:t>
            </a:r>
          </a:p>
          <a:p>
            <a:pPr>
              <a:tabLst>
                <a:tab pos="1163638" algn="l"/>
                <a:tab pos="2601913" algn="l"/>
                <a:tab pos="3946525" algn="l"/>
              </a:tabLst>
            </a:pPr>
            <a:endPar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163638" algn="l"/>
                <a:tab pos="2601913" algn="l"/>
                <a:tab pos="3946525" algn="l"/>
              </a:tabLst>
            </a:pPr>
            <a:r>
              <a:rPr lang="en-US" sz="1000" b="0" strike="noStrike" spc="-1" dirty="0" err="1">
                <a:solidFill>
                  <a:srgbClr val="000000"/>
                </a:solidFill>
                <a:latin typeface="Times New Roman" panose="02020603050405020304" pitchFamily="18" charset="0"/>
                <a:ea typeface="Droid Sans Fallback"/>
                <a:cs typeface="Times New Roman" panose="02020603050405020304" pitchFamily="18" charset="0"/>
              </a:rPr>
              <a:t>Examinatrice</a:t>
            </a:r>
            <a:r>
              <a:rPr lang="en-US"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Claudia </a:t>
            </a:r>
            <a:r>
              <a:rPr lang="fr-FR" sz="1000" cap="all" dirty="0">
                <a:latin typeface="Times New Roman" panose="02020603050405020304" pitchFamily="18" charset="0"/>
                <a:cs typeface="Times New Roman" panose="02020603050405020304" pitchFamily="18" charset="0"/>
              </a:rPr>
              <a:t>DI BIAGIO</a:t>
            </a:r>
            <a:r>
              <a:rPr lang="fr-FR" sz="1000" dirty="0">
                <a:latin typeface="Times New Roman" panose="02020603050405020304" pitchFamily="18" charset="0"/>
                <a:cs typeface="Times New Roman" panose="02020603050405020304" pitchFamily="18" charset="0"/>
              </a:rPr>
              <a: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Chargée de Recherche,	</a:t>
            </a:r>
            <a:r>
              <a:rPr lang="fr-FR" sz="1000" dirty="0">
                <a:latin typeface="Times New Roman" panose="02020603050405020304" pitchFamily="18" charset="0"/>
                <a:cs typeface="Times New Roman" panose="02020603050405020304" pitchFamily="18" charset="0"/>
              </a:rPr>
              <a:t>Laboratoire Interuniversitaire des Systèmes Atmosphériques (LISA), Université Paris Est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163638" algn="l"/>
                <a:tab pos="2601913" algn="l"/>
                <a:tab pos="3946525"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Examinateur	 </a:t>
            </a:r>
            <a:r>
              <a:rPr lang="fr-FR" sz="1000" dirty="0">
                <a:latin typeface="Times New Roman" panose="02020603050405020304" pitchFamily="18" charset="0"/>
                <a:cs typeface="Times New Roman" panose="02020603050405020304" pitchFamily="18" charset="0"/>
              </a:rPr>
              <a:t>Denis </a:t>
            </a:r>
            <a:r>
              <a:rPr lang="fr-FR" sz="1000" cap="all" dirty="0">
                <a:latin typeface="Times New Roman" panose="02020603050405020304" pitchFamily="18" charset="0"/>
                <a:cs typeface="Times New Roman" panose="02020603050405020304" pitchFamily="18" charset="0"/>
              </a:rPr>
              <a:t>PETITPREZ</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err="1">
                <a:latin typeface="Times New Roman" panose="02020603050405020304" pitchFamily="18" charset="0"/>
                <a:cs typeface="Times New Roman" panose="02020603050405020304" pitchFamily="18" charset="0"/>
              </a:rPr>
              <a:t>PhysicoChimie</a:t>
            </a:r>
            <a:r>
              <a:rPr lang="fr-FR" sz="1000" dirty="0">
                <a:latin typeface="Times New Roman" panose="02020603050405020304" pitchFamily="18" charset="0"/>
                <a:cs typeface="Times New Roman" panose="02020603050405020304" pitchFamily="18" charset="0"/>
              </a:rPr>
              <a:t> des Processus de Combustion et de l’Atmosphère (PC2A), Université de Lille     </a:t>
            </a:r>
          </a:p>
          <a:p>
            <a:pPr>
              <a:lnSpc>
                <a:spcPct val="100000"/>
              </a:lnSpc>
              <a:tabLst>
                <a:tab pos="1163638" algn="l"/>
                <a:tab pos="2601913" algn="l"/>
                <a:tab pos="3946525"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Co-Directeur de thèse	 </a:t>
            </a:r>
            <a:r>
              <a:rPr lang="fr-FR" sz="1000" dirty="0" err="1">
                <a:latin typeface="Times New Roman" panose="02020603050405020304" pitchFamily="18" charset="0"/>
                <a:cs typeface="Times New Roman" panose="02020603050405020304" pitchFamily="18" charset="0"/>
              </a:rPr>
              <a:t>Emmanouil</a:t>
            </a:r>
            <a:r>
              <a:rPr lang="fr-FR" sz="1000" dirty="0">
                <a:latin typeface="Times New Roman" panose="02020603050405020304" pitchFamily="18" charset="0"/>
                <a:cs typeface="Times New Roman" panose="02020603050405020304" pitchFamily="18" charset="0"/>
              </a:rPr>
              <a:t> </a:t>
            </a:r>
            <a:r>
              <a:rPr lang="fr-FR" sz="1000" cap="all" dirty="0">
                <a:latin typeface="Times New Roman" panose="02020603050405020304" pitchFamily="18" charset="0"/>
                <a:cs typeface="Times New Roman" panose="02020603050405020304" pitchFamily="18" charset="0"/>
              </a:rPr>
              <a:t>ROMANIAS</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spc="-1" dirty="0">
                <a:solidFill>
                  <a:srgbClr val="000000"/>
                </a:solidFill>
                <a:latin typeface="Times New Roman" panose="02020603050405020304" pitchFamily="18" charset="0"/>
                <a:ea typeface="Droid Sans Fallback"/>
                <a:cs typeface="Times New Roman" panose="02020603050405020304" pitchFamily="18" charset="0"/>
              </a:rPr>
              <a:t>Assistant Professor,</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r>
              <a:rPr lang="fr-FR" sz="1000" dirty="0">
                <a:latin typeface="Times New Roman" panose="02020603050405020304" pitchFamily="18" charset="0"/>
                <a:cs typeface="Times New Roman" panose="02020603050405020304" pitchFamily="18" charset="0"/>
              </a:rPr>
              <a:t>IMT Nord Europe     </a:t>
            </a:r>
            <a:endPar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endParaRPr>
          </a:p>
          <a:p>
            <a:pPr>
              <a:lnSpc>
                <a:spcPct val="100000"/>
              </a:lnSpc>
              <a:tabLst>
                <a:tab pos="1163638" algn="l"/>
                <a:tab pos="2601913" algn="l"/>
                <a:tab pos="3946525"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Directeur de thèse 	</a:t>
            </a:r>
            <a:r>
              <a:rPr lang="fr-FR" sz="1000" dirty="0">
                <a:latin typeface="Times New Roman" panose="02020603050405020304" pitchFamily="18" charset="0"/>
                <a:cs typeface="Times New Roman" panose="02020603050405020304" pitchFamily="18" charset="0"/>
              </a:rPr>
              <a:t> Frédéric </a:t>
            </a:r>
            <a:r>
              <a:rPr lang="fr-FR" sz="1000" cap="all" dirty="0">
                <a:latin typeface="Times New Roman" panose="02020603050405020304" pitchFamily="18" charset="0"/>
                <a:cs typeface="Times New Roman" panose="02020603050405020304" pitchFamily="18" charset="0"/>
              </a:rPr>
              <a:t>THEVENET</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IMT Nord Europe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163638" algn="l"/>
                <a:tab pos="2601913" algn="l"/>
                <a:tab pos="3946525" algn="l"/>
              </a:tabLst>
            </a:pP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Invité	 </a:t>
            </a:r>
            <a:r>
              <a:rPr lang="fr-FR" sz="1000" dirty="0">
                <a:latin typeface="Times New Roman" panose="02020603050405020304" pitchFamily="18" charset="0"/>
                <a:cs typeface="Times New Roman" panose="02020603050405020304" pitchFamily="18" charset="0"/>
              </a:rPr>
              <a:t>Michel </a:t>
            </a:r>
            <a:r>
              <a:rPr lang="fr-FR" sz="1000" cap="all" dirty="0">
                <a:latin typeface="Times New Roman" panose="02020603050405020304" pitchFamily="18" charset="0"/>
                <a:cs typeface="Times New Roman" panose="02020603050405020304" pitchFamily="18" charset="0"/>
              </a:rPr>
              <a:t>ROSSI</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Professeur émérite,	</a:t>
            </a:r>
            <a:r>
              <a:rPr lang="fr-FR" sz="1000" dirty="0">
                <a:latin typeface="Times New Roman" panose="02020603050405020304" pitchFamily="18" charset="0"/>
                <a:cs typeface="Times New Roman" panose="02020603050405020304" pitchFamily="18" charset="0"/>
              </a:rPr>
              <a:t>École Polytechnique Fédérale de Lausanne (EPFL)  </a:t>
            </a:r>
            <a:r>
              <a:rPr lang="fr-FR" sz="1000" b="0" strike="noStrike" spc="-1" dirty="0">
                <a:solidFill>
                  <a:srgbClr val="000000"/>
                </a:solidFill>
                <a:latin typeface="Times New Roman" panose="02020603050405020304" pitchFamily="18" charset="0"/>
                <a:ea typeface="Droid Sans Fallback"/>
                <a:cs typeface="Times New Roman" panose="02020603050405020304" pitchFamily="18" charset="0"/>
              </a:rPr>
              <a:t> </a:t>
            </a:r>
            <a:endParaRPr lang="fr-FR" sz="1000" b="0" strike="noStrike" spc="-1" dirty="0">
              <a:solidFill>
                <a:srgbClr val="000000"/>
              </a:solidFill>
              <a:latin typeface="Times New Roman" panose="02020603050405020304" pitchFamily="18" charset="0"/>
              <a:cs typeface="Times New Roman" panose="02020603050405020304" pitchFamily="18" charset="0"/>
            </a:endParaRPr>
          </a:p>
          <a:p>
            <a:pPr>
              <a:lnSpc>
                <a:spcPct val="100000"/>
              </a:lnSpc>
              <a:tabLst>
                <a:tab pos="1524000" algn="l"/>
                <a:tab pos="3768725" algn="l"/>
                <a:tab pos="5740400" algn="l"/>
              </a:tabLst>
            </a:pPr>
            <a:r>
              <a:rPr lang="fr-FR" sz="500" dirty="0">
                <a:latin typeface="Times New Roman" panose="02020603050405020304" pitchFamily="18" charset="0"/>
                <a:cs typeface="Times New Roman" panose="02020603050405020304" pitchFamily="18" charset="0"/>
              </a:rPr>
              <a:t> </a:t>
            </a:r>
          </a:p>
          <a:p>
            <a:pPr>
              <a:lnSpc>
                <a:spcPct val="100000"/>
              </a:lnSpc>
              <a:tabLst>
                <a:tab pos="1524000" algn="l"/>
                <a:tab pos="3768725" algn="l"/>
                <a:tab pos="5740400" algn="l"/>
              </a:tabLst>
            </a:pPr>
            <a:r>
              <a:rPr lang="fr-FR" sz="900" b="0" strike="noStrike" spc="-1" dirty="0">
                <a:solidFill>
                  <a:srgbClr val="000000"/>
                </a:solidFill>
                <a:latin typeface="Times New Roman"/>
                <a:ea typeface="Droid Sans Fallback"/>
              </a:rPr>
              <a:t> </a:t>
            </a:r>
            <a:r>
              <a:rPr lang="fr-FR" sz="900" b="1" strike="noStrike" spc="-1" dirty="0">
                <a:solidFill>
                  <a:srgbClr val="00B0F0"/>
                </a:solidFill>
                <a:latin typeface="Times New Roman"/>
                <a:ea typeface="Droid Sans Fallback"/>
              </a:rPr>
              <a:t>Résumé</a:t>
            </a:r>
            <a:endParaRPr lang="fr-FR" sz="900" b="0" strike="noStrike" spc="-1" dirty="0">
              <a:solidFill>
                <a:srgbClr val="000000"/>
              </a:solidFill>
              <a:latin typeface="Arial"/>
            </a:endParaRPr>
          </a:p>
          <a:p>
            <a:pPr algn="just">
              <a:lnSpc>
                <a:spcPct val="100000"/>
              </a:lnSpc>
              <a:tabLst>
                <a:tab pos="1346040" algn="l"/>
                <a:tab pos="3049560" algn="l"/>
              </a:tabLst>
            </a:pPr>
            <a:r>
              <a:rPr lang="fr-FR" sz="800" dirty="0">
                <a:latin typeface="Times New Roman" panose="02020603050405020304" pitchFamily="18" charset="0"/>
                <a:cs typeface="Times New Roman" panose="02020603050405020304" pitchFamily="18" charset="0"/>
              </a:rPr>
              <a:t>L’intégration des processus hétérogènes dans les modèles atmosphériques nécessite la détermination des paramètres cinétiques caractérisant les interactions des espèces atmosphériques avec les aérosols. Cette thèse a pour objectif d’étudier les interactions entre le </a:t>
            </a:r>
            <a:r>
              <a:rPr lang="fr-FR" sz="800" dirty="0" err="1">
                <a:latin typeface="Times New Roman" panose="02020603050405020304" pitchFamily="18" charset="0"/>
                <a:cs typeface="Times New Roman" panose="02020603050405020304" pitchFamily="18" charset="0"/>
              </a:rPr>
              <a:t>méthylglyoxal</a:t>
            </a:r>
            <a:r>
              <a:rPr lang="fr-FR" sz="800" dirty="0">
                <a:latin typeface="Times New Roman" panose="02020603050405020304" pitchFamily="18" charset="0"/>
                <a:cs typeface="Times New Roman" panose="02020603050405020304" pitchFamily="18" charset="0"/>
              </a:rPr>
              <a:t> (MGL) et les poussières minérales naturelles. Une approche expérimentale en deux étapes est utilisée. Premièrement, lors d’une phase de criblage, une large gamme d'échantillons naturels provenant des principales régions arides du monde, ainsi que des substituts minéraux, sont utilisés pour comprendre l'impact de la composition chimique des poussières sur la capture du MGL. Deuxièmement, lors d’une phase d'approfondissement, l'influence de conditions environnementales, telles que la concentration en MGL, l'humidité relative et la température, est étudiée. Les résultats obtenus contribuent à une meilleure modélisation des processus atmosphériques impliquant les poussières minérales et le MGL. Les interactions entre le MGL et les poussières sont étudiées à l'aide de trois techniques expérimentales complémentaires. La cellule de </a:t>
            </a:r>
            <a:r>
              <a:rPr lang="fr-FR" sz="800" dirty="0" err="1">
                <a:latin typeface="Times New Roman" panose="02020603050405020304" pitchFamily="18" charset="0"/>
                <a:cs typeface="Times New Roman" panose="02020603050405020304" pitchFamily="18" charset="0"/>
              </a:rPr>
              <a:t>Knudsen</a:t>
            </a:r>
            <a:r>
              <a:rPr lang="fr-FR" sz="800" dirty="0">
                <a:latin typeface="Times New Roman" panose="02020603050405020304" pitchFamily="18" charset="0"/>
                <a:cs typeface="Times New Roman" panose="02020603050405020304" pitchFamily="18" charset="0"/>
              </a:rPr>
              <a:t> et le tube à écoulement à paroi revêtue sont utilisés pour étudier la cinétique de la capture du MGL, c'est-à-dire la détermination des coefficients capture initiaux et à l'état stationnaire, dans les phases de criblage et d'approfondissement. La spectroscopie infrarouge à transformée de Fourier par réflexion diffuse (DRIFTS) est utilisée pour étudier le mécanisme de surface de la capture du MGL sur des poussières minérales sélectionnées et leurs principaux composants. Les expériences menées avec la cellule de </a:t>
            </a:r>
            <a:r>
              <a:rPr lang="fr-FR" sz="800" dirty="0" err="1">
                <a:latin typeface="Times New Roman" panose="02020603050405020304" pitchFamily="18" charset="0"/>
                <a:cs typeface="Times New Roman" panose="02020603050405020304" pitchFamily="18" charset="0"/>
              </a:rPr>
              <a:t>Knudsen</a:t>
            </a:r>
            <a:r>
              <a:rPr lang="fr-FR" sz="800" dirty="0">
                <a:latin typeface="Times New Roman" panose="02020603050405020304" pitchFamily="18" charset="0"/>
                <a:cs typeface="Times New Roman" panose="02020603050405020304" pitchFamily="18" charset="0"/>
              </a:rPr>
              <a:t> mettent en évidence une forte affinité du MGL avec les poussières, se traduisant par des coefficients de capture initiaux élevés, avec des valeurs proches de celles des radicaux atmosphériques. La composition de la poussière joue un rôle dans la capture du MGL, en particulier des éléments tels que l'aluminium et le titane. En conditions sèches, le MGL est capturé par les poussières de manière irréversible, en dessous du seuil de la monocouche. Le suivi DRIFTS </a:t>
            </a:r>
            <a:r>
              <a:rPr lang="fr-FR" sz="800" i="1" dirty="0">
                <a:latin typeface="Times New Roman" panose="02020603050405020304" pitchFamily="18" charset="0"/>
                <a:cs typeface="Times New Roman" panose="02020603050405020304" pitchFamily="18" charset="0"/>
              </a:rPr>
              <a:t>in situ </a:t>
            </a:r>
            <a:r>
              <a:rPr lang="fr-FR" sz="800" dirty="0">
                <a:latin typeface="Times New Roman" panose="02020603050405020304" pitchFamily="18" charset="0"/>
                <a:cs typeface="Times New Roman" panose="02020603050405020304" pitchFamily="18" charset="0"/>
              </a:rPr>
              <a:t>de la capture du MGL montre que le MGL induit des modifications chimiques dans et sur la surface des particules. Le MGL peut être capturé selon plusieurs voies distinctes, impliquant des captures non réactive et réactive. À des niveaux bas d'humidité relative, les voies de capture non réactives sont limitées. En revanche, à des niveaux d’humidité plus élevés de nouveaux chemins réactifs sont promus à la surface des particules. L'eau est un facteur clé de la capture du MGL par les poussières. Les expériences en tube à écoulement confirment l'impact des conditions atmosphériques sur la capture du MGL. Si l'humidité tend à limiter la capture du MGL, la diminution de la température ainsi que la baisse de la concentration favorisent la capture de celui-ci. Les données expérimentales obtenues dans des conditions atmosphériques représentatives mettent en évidence la contribution de la perte hétérogène du MGL à la surface des poussières. Ce travail montre que les poussières minérales constituent une voie majeure d'élimination du MGL dans l'atmosphère. L'interaction entre le MGL et les poussières minérales peut affecter la distribution du MGL lors du transport des poussières et pourrait également constituer une source significative d'aérosols organiques secondaires (AOS). La capture du MGL, par des voies réactives et non réactives, entraîne des modifications des particules minérales vierges, influençant ainsi leurs effets sur la qualité de l'air et le climat. Les données expérimentales représentatives sont mises à la disposition des modélisateurs pour enrichir les simulations actuelles sur les processus atmosphériques hétérogènes.</a:t>
            </a:r>
            <a:endParaRPr lang="fr-FR" sz="800" b="0" strike="noStrike" spc="-1" dirty="0">
              <a:solidFill>
                <a:srgbClr val="000000"/>
              </a:solidFill>
              <a:latin typeface="Times New Roman" panose="02020603050405020304" pitchFamily="18" charset="0"/>
              <a:cs typeface="Times New Roman" panose="02020603050405020304" pitchFamily="18" charset="0"/>
            </a:endParaRPr>
          </a:p>
        </p:txBody>
      </p:sp>
      <p:sp>
        <p:nvSpPr>
          <p:cNvPr id="49" name="PlaceHolder 1"/>
          <p:cNvSpPr>
            <a:spLocks noGrp="1"/>
          </p:cNvSpPr>
          <p:nvPr>
            <p:ph type="title"/>
          </p:nvPr>
        </p:nvSpPr>
        <p:spPr>
          <a:xfrm>
            <a:off x="2808000" y="25200"/>
            <a:ext cx="3528000" cy="848859"/>
          </a:xfrm>
          <a:prstGeom prst="rect">
            <a:avLst/>
          </a:prstGeom>
          <a:noFill/>
          <a:ln w="0">
            <a:noFill/>
          </a:ln>
        </p:spPr>
        <p:txBody>
          <a:bodyPr lIns="90000" tIns="45000" rIns="90000" bIns="45000" anchor="ctr">
            <a:noAutofit/>
          </a:bodyPr>
          <a:lstStyle/>
          <a:p>
            <a:pPr algn="ctr">
              <a:lnSpc>
                <a:spcPct val="100000"/>
              </a:lnSpc>
              <a:buNone/>
            </a:pPr>
            <a:r>
              <a:rPr lang="fr-FR" sz="1900" b="1" strike="noStrike" cap="all" spc="-1" dirty="0">
                <a:solidFill>
                  <a:srgbClr val="000000"/>
                </a:solidFill>
                <a:latin typeface="Arial"/>
              </a:rPr>
              <a:t>AVIS de </a:t>
            </a:r>
            <a:br>
              <a:rPr sz="1900" dirty="0"/>
            </a:br>
            <a:r>
              <a:rPr lang="fr-FR" sz="1900" b="1" strike="noStrike" cap="all" spc="-1" dirty="0">
                <a:solidFill>
                  <a:srgbClr val="000000"/>
                </a:solidFill>
                <a:latin typeface="Arial"/>
              </a:rPr>
              <a:t>Soutenance de thèse</a:t>
            </a:r>
            <a:endParaRPr lang="fr-FR" sz="1900" b="0" strike="noStrike" spc="-1" dirty="0">
              <a:solidFill>
                <a:srgbClr val="000000"/>
              </a:solidFill>
              <a:latin typeface="Arial"/>
            </a:endParaRPr>
          </a:p>
        </p:txBody>
      </p:sp>
      <p:sp>
        <p:nvSpPr>
          <p:cNvPr id="50" name="AutoShape 3"/>
          <p:cNvSpPr/>
          <p:nvPr/>
        </p:nvSpPr>
        <p:spPr>
          <a:xfrm>
            <a:off x="7775280" y="196920"/>
            <a:ext cx="576000" cy="564840"/>
          </a:xfrm>
          <a:prstGeom prst="rect">
            <a:avLst/>
          </a:prstGeom>
          <a:noFill/>
          <a:ln w="0">
            <a:noFill/>
          </a:ln>
        </p:spPr>
        <p:style>
          <a:lnRef idx="0">
            <a:scrgbClr r="0" g="0" b="0"/>
          </a:lnRef>
          <a:fillRef idx="0">
            <a:scrgbClr r="0" g="0" b="0"/>
          </a:fillRef>
          <a:effectRef idx="0">
            <a:scrgbClr r="0" g="0" b="0"/>
          </a:effectRef>
          <a:fontRef idx="minor"/>
        </p:style>
        <p:txBody>
          <a:bodyPr numCol="1" spcCol="0" anchor="t">
            <a:noAutofit/>
          </a:bodyPr>
          <a:lstStyle/>
          <a:p>
            <a:pPr>
              <a:lnSpc>
                <a:spcPct val="100000"/>
              </a:lnSpc>
            </a:pPr>
            <a:endParaRPr lang="fr-FR" sz="1800" b="0" strike="noStrike" spc="-1">
              <a:solidFill>
                <a:srgbClr val="000000"/>
              </a:solidFill>
              <a:latin typeface="Arial"/>
            </a:endParaRPr>
          </a:p>
        </p:txBody>
      </p:sp>
      <p:sp>
        <p:nvSpPr>
          <p:cNvPr id="7" name="Rectangle 6">
            <a:extLst>
              <a:ext uri="{FF2B5EF4-FFF2-40B4-BE49-F238E27FC236}">
                <a16:creationId xmlns:a16="http://schemas.microsoft.com/office/drawing/2014/main" id="{96A25A5B-A787-42A8-B00B-9FC6C16A7F6F}"/>
              </a:ext>
            </a:extLst>
          </p:cNvPr>
          <p:cNvSpPr/>
          <p:nvPr/>
        </p:nvSpPr>
        <p:spPr>
          <a:xfrm>
            <a:off x="80683" y="80683"/>
            <a:ext cx="1250576" cy="793376"/>
          </a:xfrm>
          <a:prstGeom prst="rect">
            <a:avLst/>
          </a:prstGeom>
          <a:solidFill>
            <a:schemeClr val="accent2"/>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7" name="Image 16">
            <a:extLst>
              <a:ext uri="{FF2B5EF4-FFF2-40B4-BE49-F238E27FC236}">
                <a16:creationId xmlns:a16="http://schemas.microsoft.com/office/drawing/2014/main" id="{C9D19EDB-9974-40BB-A4D7-DCA87F5DB741}"/>
              </a:ext>
            </a:extLst>
          </p:cNvPr>
          <p:cNvPicPr>
            <a:picLocks noChangeAspect="1"/>
          </p:cNvPicPr>
          <p:nvPr/>
        </p:nvPicPr>
        <p:blipFill>
          <a:blip r:embed="rId3"/>
          <a:stretch>
            <a:fillRect/>
          </a:stretch>
        </p:blipFill>
        <p:spPr>
          <a:xfrm>
            <a:off x="73224" y="55772"/>
            <a:ext cx="1967463" cy="764947"/>
          </a:xfrm>
          <a:prstGeom prst="rect">
            <a:avLst/>
          </a:prstGeom>
        </p:spPr>
      </p:pic>
      <p:sp>
        <p:nvSpPr>
          <p:cNvPr id="2" name="Rectangle 1">
            <a:extLst>
              <a:ext uri="{FF2B5EF4-FFF2-40B4-BE49-F238E27FC236}">
                <a16:creationId xmlns:a16="http://schemas.microsoft.com/office/drawing/2014/main" id="{8873810A-BE83-4A86-AEF2-761CF86102DD}"/>
              </a:ext>
            </a:extLst>
          </p:cNvPr>
          <p:cNvSpPr/>
          <p:nvPr/>
        </p:nvSpPr>
        <p:spPr>
          <a:xfrm>
            <a:off x="7453057" y="556260"/>
            <a:ext cx="1690329" cy="4724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Image 7">
            <a:extLst>
              <a:ext uri="{FF2B5EF4-FFF2-40B4-BE49-F238E27FC236}">
                <a16:creationId xmlns:a16="http://schemas.microsoft.com/office/drawing/2014/main" id="{4DCE2759-BCEA-4F57-83C8-D5869A259FA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3312" y="5237"/>
            <a:ext cx="1690687" cy="688798"/>
          </a:xfrm>
          <a:prstGeom prst="rect">
            <a:avLst/>
          </a:prstGeom>
        </p:spPr>
      </p:pic>
      <p:pic>
        <p:nvPicPr>
          <p:cNvPr id="9" name="Picture 2" descr="Back to Home">
            <a:extLst>
              <a:ext uri="{FF2B5EF4-FFF2-40B4-BE49-F238E27FC236}">
                <a16:creationId xmlns:a16="http://schemas.microsoft.com/office/drawing/2014/main" id="{0CEE22BE-ACF1-4CDD-8395-37092CDBB26C}"/>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t="-32408"/>
          <a:stretch/>
        </p:blipFill>
        <p:spPr bwMode="auto">
          <a:xfrm>
            <a:off x="7451492" y="805926"/>
            <a:ext cx="1690687" cy="688798"/>
          </a:xfrm>
          <a:prstGeom prst="rect">
            <a:avLst/>
          </a:prstGeom>
          <a:noFill/>
          <a:ln>
            <a:noFill/>
          </a:ln>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IMT Atlantique">
  <a:themeElements>
    <a:clrScheme name="PPT IMT LILLE">
      <a:dk1>
        <a:srgbClr val="000000"/>
      </a:dk1>
      <a:lt1>
        <a:srgbClr val="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D9E1E2"/>
      </a:dk2>
      <a:lt2>
        <a:srgbClr val="F2A900"/>
      </a:lt2>
      <a:accent1>
        <a:srgbClr val="00B8DE"/>
      </a:accent1>
      <a:accent2>
        <a:srgbClr val="D9E1E2"/>
      </a:accent2>
      <a:accent3>
        <a:srgbClr val="0C2340"/>
      </a:accent3>
      <a:accent4>
        <a:srgbClr val="9B9B9B"/>
      </a:accent4>
      <a:accent5>
        <a:srgbClr val="878787"/>
      </a:accent5>
      <a:accent6>
        <a:srgbClr val="595959"/>
      </a:accent6>
      <a:hlink>
        <a:srgbClr val="000000"/>
      </a:hlink>
      <a:folHlink>
        <a:srgbClr val="00000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5180</TotalTime>
  <Words>906</Words>
  <Application>Microsoft Office PowerPoint</Application>
  <PresentationFormat>Affichage à l'écran (4:3)</PresentationFormat>
  <Paragraphs>31</Paragraphs>
  <Slides>1</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DejaVu Sans</vt:lpstr>
      <vt:lpstr>Droid Sans Fallback</vt:lpstr>
      <vt:lpstr>Times New Roman</vt:lpstr>
      <vt:lpstr>IMT Atlantique</vt:lpstr>
      <vt:lpstr>AVIS de  Soutenance de thèse</vt:lpstr>
    </vt:vector>
  </TitlesOfParts>
  <Manager>IMT</Manager>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IMT</dc:subject>
  <dc:creator>Emmanuel Lemelin</dc:creator>
  <cp:lastModifiedBy>CHARLET Christine</cp:lastModifiedBy>
  <cp:revision>657</cp:revision>
  <cp:lastPrinted>2024-11-04T14:07:48Z</cp:lastPrinted>
  <dcterms:created xsi:type="dcterms:W3CDTF">2017-02-14T10:24:51Z</dcterms:created>
  <dcterms:modified xsi:type="dcterms:W3CDTF">2024-11-13T07:18:58Z</dcterms:modified>
  <dc:language>fr-FR</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1</vt:i4>
  </property>
  <property fmtid="{D5CDD505-2E9C-101B-9397-08002B2CF9AE}" pid="3" name="PresentationFormat">
    <vt:lpwstr>Affichage à l'écran (4:3)</vt:lpwstr>
  </property>
  <property fmtid="{D5CDD505-2E9C-101B-9397-08002B2CF9AE}" pid="4" name="Slides">
    <vt:i4>1</vt:i4>
  </property>
</Properties>
</file>