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CE4117F6-E8AC-48D7-B5B6-226910CADD33}">
          <p14:sldIdLst>
            <p14:sldId id="256"/>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04" autoAdjust="0"/>
  </p:normalViewPr>
  <p:slideViewPr>
    <p:cSldViewPr snapToGrid="0" showGuides="1">
      <p:cViewPr varScale="1">
        <p:scale>
          <a:sx n="55" d="100"/>
          <a:sy n="55" d="100"/>
        </p:scale>
        <p:origin x="1528" y="3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Arial"/>
              </a:rPr>
              <a:t>Cliquez pour déplacer la diapo</a:t>
            </a:r>
          </a:p>
        </p:txBody>
      </p:sp>
      <p:sp>
        <p:nvSpPr>
          <p:cNvPr id="4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FR" sz="2000" b="0" strike="noStrike" spc="-1">
                <a:solidFill>
                  <a:srgbClr val="000000"/>
                </a:solidFill>
                <a:latin typeface="Arial"/>
              </a:rPr>
              <a:t>Cliquez pour modifier le format des notes</a:t>
            </a:r>
          </a:p>
        </p:txBody>
      </p:sp>
      <p:sp>
        <p:nvSpPr>
          <p:cNvPr id="4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Times New Roman"/>
              </a:rPr>
              <a:t>&lt;en-tête&gt;</a:t>
            </a:r>
          </a:p>
        </p:txBody>
      </p:sp>
      <p:sp>
        <p:nvSpPr>
          <p:cNvPr id="45" name="PlaceHolder 4"/>
          <p:cNvSpPr>
            <a:spLocks noGrp="1"/>
          </p:cNvSpPr>
          <p:nvPr>
            <p:ph type="dt" idx="3"/>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Times New Roman"/>
              </a:defRPr>
            </a:lvl1pPr>
          </a:lstStyle>
          <a:p>
            <a:pPr indent="0" algn="r">
              <a:buNone/>
            </a:pPr>
            <a:r>
              <a:rPr lang="fr-FR" sz="1400" b="0" strike="noStrike" spc="-1">
                <a:solidFill>
                  <a:srgbClr val="000000"/>
                </a:solidFill>
                <a:latin typeface="Times New Roman"/>
              </a:rPr>
              <a:t>&lt;date/heure&gt;</a:t>
            </a:r>
          </a:p>
        </p:txBody>
      </p:sp>
      <p:sp>
        <p:nvSpPr>
          <p:cNvPr id="46" name="PlaceHolder 5"/>
          <p:cNvSpPr>
            <a:spLocks noGrp="1"/>
          </p:cNvSpPr>
          <p:nvPr>
            <p:ph type="ftr" idx="4"/>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&lt;pied de page&gt;</a:t>
            </a:r>
          </a:p>
        </p:txBody>
      </p:sp>
      <p:sp>
        <p:nvSpPr>
          <p:cNvPr id="47" name="PlaceHolder 6"/>
          <p:cNvSpPr>
            <a:spLocks noGrp="1"/>
          </p:cNvSpPr>
          <p:nvPr>
            <p:ph type="sldNum" idx="5"/>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Times New Roman"/>
              </a:defRPr>
            </a:lvl1pPr>
          </a:lstStyle>
          <a:p>
            <a:pPr indent="0" algn="r">
              <a:buNone/>
            </a:pPr>
            <a:fld id="{4C273167-EC86-4623-B233-61CB888C75A3}" type="slidenum">
              <a:rPr lang="fr-FR" sz="1400" b="0" strike="noStrike" spc="-1">
                <a:solidFill>
                  <a:srgbClr val="000000"/>
                </a:solidFill>
                <a:latin typeface="Times New Roman"/>
              </a:rPr>
              <a:t>‹N°›</a:t>
            </a:fld>
            <a:endParaRPr lang="fr-FR" sz="1400" b="0" strike="noStrike" spc="-1">
              <a:solidFill>
                <a:srgbClr val="000000"/>
              </a:solidFill>
              <a:latin typeface="Times New Roman"/>
            </a:endParaRPr>
          </a:p>
        </p:txBody>
      </p:sp>
    </p:spTree>
    <p:extLst>
      <p:ext uri="{BB962C8B-B14F-4D97-AF65-F5344CB8AC3E}">
        <p14:creationId xmlns:p14="http://schemas.microsoft.com/office/powerpoint/2010/main" val="3134170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PlaceHolder 1"/>
          <p:cNvSpPr>
            <a:spLocks noGrp="1" noRot="1" noChangeAspect="1"/>
          </p:cNvSpPr>
          <p:nvPr>
            <p:ph type="sldImg"/>
          </p:nvPr>
        </p:nvSpPr>
        <p:spPr>
          <a:xfrm>
            <a:off x="917575" y="744538"/>
            <a:ext cx="4962525" cy="3722687"/>
          </a:xfrm>
          <a:prstGeom prst="rect">
            <a:avLst/>
          </a:prstGeom>
          <a:ln w="0">
            <a:noFill/>
          </a:ln>
        </p:spPr>
      </p:sp>
      <p:sp>
        <p:nvSpPr>
          <p:cNvPr id="58" name="PlaceHolder 2"/>
          <p:cNvSpPr>
            <a:spLocks noGrp="1"/>
          </p:cNvSpPr>
          <p:nvPr>
            <p:ph type="body"/>
          </p:nvPr>
        </p:nvSpPr>
        <p:spPr>
          <a:xfrm>
            <a:off x="679680" y="4715280"/>
            <a:ext cx="5437800" cy="4466520"/>
          </a:xfrm>
          <a:prstGeom prst="rect">
            <a:avLst/>
          </a:prstGeom>
          <a:noFill/>
          <a:ln w="0">
            <a:noFill/>
          </a:ln>
        </p:spPr>
        <p:txBody>
          <a:bodyPr anchor="t">
            <a:normAutofit/>
          </a:bodyPr>
          <a:lstStyle/>
          <a:p>
            <a:pPr marL="216000" indent="0">
              <a:buNone/>
            </a:pPr>
            <a:endParaRPr lang="fr-FR" sz="1800" b="0" strike="noStrike" spc="-1">
              <a:solidFill>
                <a:srgbClr val="000000"/>
              </a:solidFill>
              <a:latin typeface="Arial"/>
            </a:endParaRPr>
          </a:p>
        </p:txBody>
      </p:sp>
      <p:sp>
        <p:nvSpPr>
          <p:cNvPr id="59" name="PlaceHolder 3"/>
          <p:cNvSpPr>
            <a:spLocks noGrp="1"/>
          </p:cNvSpPr>
          <p:nvPr>
            <p:ph type="sldNum" idx="6"/>
          </p:nvPr>
        </p:nvSpPr>
        <p:spPr>
          <a:xfrm>
            <a:off x="3850560" y="9428760"/>
            <a:ext cx="2945160" cy="496080"/>
          </a:xfrm>
          <a:prstGeom prst="rect">
            <a:avLst/>
          </a:prstGeom>
          <a:noFill/>
          <a:ln w="0">
            <a:noFill/>
          </a:ln>
        </p:spPr>
        <p:txBody>
          <a:bodyPr anchor="b">
            <a:noAutofit/>
          </a:bodyPr>
          <a:lstStyle>
            <a:lvl1pPr indent="0" algn="r">
              <a:lnSpc>
                <a:spcPct val="100000"/>
              </a:lnSpc>
              <a:buNone/>
              <a:defRPr lang="fr-FR" sz="1200" b="0" strike="noStrike" spc="-1">
                <a:solidFill>
                  <a:srgbClr val="000000"/>
                </a:solidFill>
                <a:latin typeface="+mn-lt"/>
                <a:ea typeface="+mn-ea"/>
              </a:defRPr>
            </a:lvl1pPr>
          </a:lstStyle>
          <a:p>
            <a:pPr indent="0" algn="r">
              <a:lnSpc>
                <a:spcPct val="100000"/>
              </a:lnSpc>
              <a:buNone/>
            </a:pPr>
            <a:fld id="{91697B15-C3D0-4832-904F-95BCAB8E6967}" type="slidenum">
              <a:rPr lang="fr-FR" sz="1200" b="0" strike="noStrike" spc="-1">
                <a:solidFill>
                  <a:srgbClr val="000000"/>
                </a:solidFill>
                <a:latin typeface="+mn-lt"/>
                <a:ea typeface="+mn-ea"/>
              </a:rPr>
              <a:t>1</a:t>
            </a:fld>
            <a:endParaRPr lang="fr-FR"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8" name="PlaceHolder 2"/>
          <p:cNvSpPr>
            <a:spLocks noGrp="1"/>
          </p:cNvSpPr>
          <p:nvPr>
            <p:ph/>
          </p:nvPr>
        </p:nvSpPr>
        <p:spPr>
          <a:xfrm>
            <a:off x="617400" y="15127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9" name="PlaceHolder 3"/>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1"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2"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3"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4" name="PlaceHolder 5"/>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6" name="PlaceHolder 2"/>
          <p:cNvSpPr>
            <a:spLocks noGrp="1"/>
          </p:cNvSpPr>
          <p:nvPr>
            <p:ph/>
          </p:nvPr>
        </p:nvSpPr>
        <p:spPr>
          <a:xfrm>
            <a:off x="61740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7" name="PlaceHolder 3"/>
          <p:cNvSpPr>
            <a:spLocks noGrp="1"/>
          </p:cNvSpPr>
          <p:nvPr>
            <p:ph/>
          </p:nvPr>
        </p:nvSpPr>
        <p:spPr>
          <a:xfrm>
            <a:off x="32882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8" name="PlaceHolder 4"/>
          <p:cNvSpPr>
            <a:spLocks noGrp="1"/>
          </p:cNvSpPr>
          <p:nvPr>
            <p:ph/>
          </p:nvPr>
        </p:nvSpPr>
        <p:spPr>
          <a:xfrm>
            <a:off x="59594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9" name="PlaceHolder 5"/>
          <p:cNvSpPr>
            <a:spLocks noGrp="1"/>
          </p:cNvSpPr>
          <p:nvPr>
            <p:ph/>
          </p:nvPr>
        </p:nvSpPr>
        <p:spPr>
          <a:xfrm>
            <a:off x="61740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0" name="PlaceHolder 6"/>
          <p:cNvSpPr>
            <a:spLocks noGrp="1"/>
          </p:cNvSpPr>
          <p:nvPr>
            <p:ph/>
          </p:nvPr>
        </p:nvSpPr>
        <p:spPr>
          <a:xfrm>
            <a:off x="32882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1" name="PlaceHolder 7"/>
          <p:cNvSpPr>
            <a:spLocks noGrp="1"/>
          </p:cNvSpPr>
          <p:nvPr>
            <p:ph/>
          </p:nvPr>
        </p:nvSpPr>
        <p:spPr>
          <a:xfrm>
            <a:off x="59594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 name="PlaceHolder 2"/>
          <p:cNvSpPr>
            <a:spLocks noGrp="1"/>
          </p:cNvSpPr>
          <p:nvPr>
            <p:ph type="subTitle"/>
          </p:nvPr>
        </p:nvSpPr>
        <p:spPr>
          <a:xfrm>
            <a:off x="617400" y="1512720"/>
            <a:ext cx="7899120" cy="397620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9" name="PlaceHolder 2"/>
          <p:cNvSpPr>
            <a:spLocks noGrp="1"/>
          </p:cNvSpPr>
          <p:nvPr>
            <p:ph/>
          </p:nvPr>
        </p:nvSpPr>
        <p:spPr>
          <a:xfrm>
            <a:off x="617400" y="1512720"/>
            <a:ext cx="78991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1"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2"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259640" y="188640"/>
            <a:ext cx="7014240" cy="20354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6"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7"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8"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0"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1"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2" name="PlaceHolder 4"/>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4"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5"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6" name="PlaceHolder 4"/>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p:nvPr/>
        </p:nvSpPr>
        <p:spPr>
          <a:xfrm>
            <a:off x="0" y="0"/>
            <a:ext cx="9143640" cy="917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pic>
        <p:nvPicPr>
          <p:cNvPr id="7" name="Image 8"/>
          <p:cNvPicPr/>
          <p:nvPr/>
        </p:nvPicPr>
        <p:blipFill>
          <a:blip r:embed="rId14"/>
          <a:stretch/>
        </p:blipFill>
        <p:spPr>
          <a:xfrm>
            <a:off x="104760" y="114120"/>
            <a:ext cx="1013760" cy="688680"/>
          </a:xfrm>
          <a:prstGeom prst="rect">
            <a:avLst/>
          </a:prstGeom>
          <a:ln w="0">
            <a:noFill/>
          </a:ln>
        </p:spPr>
      </p:pic>
      <p:sp>
        <p:nvSpPr>
          <p:cNvPr id="2" name="PlaceHolder 1"/>
          <p:cNvSpPr>
            <a:spLocks noGrp="1"/>
          </p:cNvSpPr>
          <p:nvPr>
            <p:ph type="title"/>
          </p:nvPr>
        </p:nvSpPr>
        <p:spPr>
          <a:xfrm>
            <a:off x="1259640" y="188640"/>
            <a:ext cx="7014240" cy="438840"/>
          </a:xfrm>
          <a:prstGeom prst="rect">
            <a:avLst/>
          </a:prstGeom>
          <a:noFill/>
          <a:ln w="0">
            <a:noFill/>
          </a:ln>
        </p:spPr>
        <p:txBody>
          <a:bodyPr lIns="90000" tIns="45000" rIns="90000" bIns="45000" anchor="t">
            <a:noAutofit/>
          </a:bodyPr>
          <a:lstStyle/>
          <a:p>
            <a:pPr indent="0">
              <a:lnSpc>
                <a:spcPct val="100000"/>
              </a:lnSpc>
              <a:buNone/>
            </a:pPr>
            <a:r>
              <a:rPr lang="fr-FR" sz="1200" b="1" strike="noStrike" cap="all" spc="-1">
                <a:solidFill>
                  <a:srgbClr val="000000"/>
                </a:solidFill>
                <a:latin typeface="Arial"/>
              </a:rPr>
              <a:t>Modifiez le style du titre</a:t>
            </a:r>
            <a:endParaRPr lang="fr-FR" sz="1200" b="0" strike="noStrike" spc="-1">
              <a:solidFill>
                <a:srgbClr val="000000"/>
              </a:solidFill>
              <a:latin typeface="Arial"/>
            </a:endParaRPr>
          </a:p>
        </p:txBody>
      </p:sp>
      <p:sp>
        <p:nvSpPr>
          <p:cNvPr id="3" name="PlaceHolder 2"/>
          <p:cNvSpPr>
            <a:spLocks noGrp="1"/>
          </p:cNvSpPr>
          <p:nvPr>
            <p:ph type="body"/>
          </p:nvPr>
        </p:nvSpPr>
        <p:spPr>
          <a:xfrm>
            <a:off x="617400" y="1512720"/>
            <a:ext cx="7899120" cy="3976200"/>
          </a:xfrm>
          <a:prstGeom prst="rect">
            <a:avLst/>
          </a:prstGeom>
          <a:noFill/>
          <a:ln w="0">
            <a:noFill/>
          </a:ln>
        </p:spPr>
        <p:txBody>
          <a:bodyPr lIns="90000" tIns="45000" rIns="90000" bIns="45000" anchor="t">
            <a:noAutofit/>
          </a:bodyPr>
          <a:lstStyle/>
          <a:p>
            <a:pPr indent="0">
              <a:lnSpc>
                <a:spcPct val="100000"/>
              </a:lnSpc>
              <a:buNone/>
              <a:tabLst>
                <a:tab pos="0" algn="l"/>
              </a:tabLst>
            </a:pPr>
            <a:r>
              <a:rPr lang="fr-FR" sz="1500" b="0" strike="noStrike" spc="-1">
                <a:solidFill>
                  <a:schemeClr val="accent5"/>
                </a:solidFill>
                <a:latin typeface="Arial"/>
              </a:rPr>
              <a:t>Modifiez les styles du texte du masque</a:t>
            </a:r>
          </a:p>
          <a:p>
            <a:pPr indent="0">
              <a:lnSpc>
                <a:spcPct val="100000"/>
              </a:lnSpc>
              <a:buNone/>
              <a:tabLst>
                <a:tab pos="0" algn="l"/>
              </a:tabLst>
            </a:pPr>
            <a:r>
              <a:rPr lang="fr-FR" sz="1700" b="1" strike="noStrike" spc="-1">
                <a:solidFill>
                  <a:srgbClr val="F2A900"/>
                </a:solidFill>
                <a:latin typeface="Arial"/>
              </a:rPr>
              <a:t>Deuxième niveau</a:t>
            </a:r>
            <a:endParaRPr lang="fr-FR" sz="1700" b="0" strike="noStrike" spc="-1">
              <a:solidFill>
                <a:schemeClr val="accent5"/>
              </a:solidFill>
              <a:latin typeface="Arial"/>
            </a:endParaRPr>
          </a:p>
          <a:p>
            <a:pPr indent="0">
              <a:lnSpc>
                <a:spcPct val="100000"/>
              </a:lnSpc>
              <a:buNone/>
              <a:tabLst>
                <a:tab pos="0" algn="l"/>
              </a:tabLst>
            </a:pPr>
            <a:r>
              <a:rPr lang="fr-FR" sz="1000" b="0" strike="noStrike" spc="-1">
                <a:solidFill>
                  <a:srgbClr val="000000"/>
                </a:solidFill>
                <a:latin typeface="Arial"/>
              </a:rPr>
              <a:t>Troisième niveau</a:t>
            </a:r>
            <a:endParaRPr lang="fr-FR" sz="1000" b="0" strike="noStrike" spc="-1">
              <a:solidFill>
                <a:schemeClr val="accent5"/>
              </a:solidFill>
              <a:latin typeface="Arial"/>
            </a:endParaRPr>
          </a:p>
          <a:p>
            <a:pPr marL="171360" lvl="3" indent="-171360">
              <a:lnSpc>
                <a:spcPct val="100000"/>
              </a:lnSpc>
              <a:buClr>
                <a:srgbClr val="F2A900"/>
              </a:buClr>
              <a:buFont typeface="Arial"/>
              <a:buChar char="►"/>
              <a:tabLst>
                <a:tab pos="0" algn="l"/>
              </a:tabLst>
            </a:pPr>
            <a:r>
              <a:rPr lang="fr-FR" sz="1000" b="0" strike="noStrike" spc="-1">
                <a:solidFill>
                  <a:srgbClr val="000000"/>
                </a:solidFill>
                <a:latin typeface="Arial"/>
              </a:rPr>
              <a:t>Quatrième niveau</a:t>
            </a:r>
          </a:p>
          <a:p>
            <a:pPr marL="361800" lvl="4" indent="-171360">
              <a:lnSpc>
                <a:spcPct val="100000"/>
              </a:lnSpc>
              <a:buClr>
                <a:srgbClr val="F2A900"/>
              </a:buClr>
              <a:buFont typeface="Arial"/>
              <a:buChar char="-"/>
              <a:tabLst>
                <a:tab pos="0" algn="l"/>
              </a:tabLst>
            </a:pPr>
            <a:r>
              <a:rPr lang="fr-FR" sz="1000" b="0" strike="noStrike" spc="-1">
                <a:solidFill>
                  <a:srgbClr val="000000"/>
                </a:solidFill>
                <a:latin typeface="Arial"/>
              </a:rPr>
              <a:t>Cinquième niveau</a:t>
            </a:r>
          </a:p>
        </p:txBody>
      </p:sp>
      <p:sp>
        <p:nvSpPr>
          <p:cNvPr id="4" name="PlaceHolder 3"/>
          <p:cNvSpPr>
            <a:spLocks noGrp="1"/>
          </p:cNvSpPr>
          <p:nvPr>
            <p:ph type="dt" idx="1"/>
          </p:nvPr>
        </p:nvSpPr>
        <p:spPr>
          <a:xfrm>
            <a:off x="0" y="6669360"/>
            <a:ext cx="264600" cy="179640"/>
          </a:xfrm>
          <a:prstGeom prst="rect">
            <a:avLst/>
          </a:prstGeom>
          <a:noFill/>
          <a:ln w="0">
            <a:noFill/>
          </a:ln>
        </p:spPr>
        <p:txBody>
          <a:bodyPr lIns="0" tIns="0" rIns="0" bIns="0" anchor="ctr">
            <a:noAutofit/>
          </a:bodyPr>
          <a:lstStyle>
            <a:lvl1pPr indent="0" algn="ctr">
              <a:lnSpc>
                <a:spcPct val="100000"/>
              </a:lnSpc>
              <a:buNone/>
              <a:defRPr lang="fr-FR" sz="100" b="0" strike="noStrike" spc="-1">
                <a:solidFill>
                  <a:srgbClr val="FFFFFE">
                    <a:alpha val="0"/>
                  </a:srgbClr>
                </a:solidFill>
                <a:latin typeface="Arial"/>
              </a:defRPr>
            </a:lvl1pPr>
          </a:lstStyle>
          <a:p>
            <a:pPr indent="0" algn="ctr">
              <a:lnSpc>
                <a:spcPct val="100000"/>
              </a:lnSpc>
              <a:buNone/>
            </a:pPr>
            <a:r>
              <a:rPr lang="fr-FR" sz="100" b="0" strike="noStrike" spc="-1">
                <a:solidFill>
                  <a:srgbClr val="FFFFFE">
                    <a:alpha val="0"/>
                  </a:srgbClr>
                </a:solidFill>
                <a:latin typeface="Arial"/>
              </a:rPr>
              <a:t> </a:t>
            </a:r>
            <a:endParaRPr lang="fr-FR" sz="100" b="0" strike="noStrike" spc="-1">
              <a:solidFill>
                <a:srgbClr val="000000"/>
              </a:solidFill>
              <a:latin typeface="Times New Roman"/>
            </a:endParaRPr>
          </a:p>
        </p:txBody>
      </p:sp>
      <p:sp>
        <p:nvSpPr>
          <p:cNvPr id="5" name="PlaceHolder 4"/>
          <p:cNvSpPr>
            <a:spLocks noGrp="1"/>
          </p:cNvSpPr>
          <p:nvPr>
            <p:ph type="ftr" idx="2"/>
          </p:nvPr>
        </p:nvSpPr>
        <p:spPr>
          <a:xfrm>
            <a:off x="1778040" y="6060960"/>
            <a:ext cx="5587560" cy="359640"/>
          </a:xfrm>
          <a:prstGeom prst="rect">
            <a:avLst/>
          </a:prstGeom>
          <a:noFill/>
          <a:ln w="0">
            <a:noFill/>
          </a:ln>
        </p:spPr>
        <p:txBody>
          <a:bodyPr lIns="90000" tIns="45000" rIns="90000" bIns="45000" anchor="t">
            <a:noAutofit/>
          </a:bodyPr>
          <a:lstStyle>
            <a:lvl1pPr indent="0" algn="r">
              <a:lnSpc>
                <a:spcPct val="100000"/>
              </a:lnSpc>
              <a:buNone/>
              <a:defRPr lang="fr-FR" sz="1800" b="0" strike="noStrike" spc="-1">
                <a:solidFill>
                  <a:srgbClr val="000000"/>
                </a:solidFill>
                <a:latin typeface="Arial"/>
              </a:defRPr>
            </a:lvl1pPr>
          </a:lstStyle>
          <a:p>
            <a:pPr indent="0" algn="r">
              <a:lnSpc>
                <a:spcPct val="100000"/>
              </a:lnSpc>
              <a:buNone/>
            </a:pPr>
            <a:r>
              <a:rPr lang="fr-FR" sz="1800" b="0" strike="noStrike" spc="-1">
                <a:solidFill>
                  <a:srgbClr val="000000"/>
                </a:solidFill>
                <a:latin typeface="Arial"/>
              </a:rPr>
              <a:t> </a:t>
            </a:r>
            <a:endParaRPr lang="fr-FR" sz="18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100000">
              <a:srgbClr val="FFFFFF"/>
            </a:gs>
            <a:gs pos="100000">
              <a:srgbClr val="7DE9FF"/>
            </a:gs>
          </a:gsLst>
          <a:lin ang="16200000"/>
        </a:gradFill>
        <a:effectLst/>
      </p:bgPr>
    </p:bg>
    <p:spTree>
      <p:nvGrpSpPr>
        <p:cNvPr id="1" name=""/>
        <p:cNvGrpSpPr/>
        <p:nvPr/>
      </p:nvGrpSpPr>
      <p:grpSpPr>
        <a:xfrm>
          <a:off x="0" y="0"/>
          <a:ext cx="0" cy="0"/>
          <a:chOff x="0" y="0"/>
          <a:chExt cx="0" cy="0"/>
        </a:xfrm>
      </p:grpSpPr>
      <p:sp>
        <p:nvSpPr>
          <p:cNvPr id="48" name="Rectangle 5"/>
          <p:cNvSpPr/>
          <p:nvPr/>
        </p:nvSpPr>
        <p:spPr>
          <a:xfrm>
            <a:off x="26642" y="33924"/>
            <a:ext cx="9143640" cy="6771084"/>
          </a:xfrm>
          <a:prstGeom prst="rect">
            <a:avLst/>
          </a:prstGeom>
          <a:noFill/>
          <a:ln w="0">
            <a:noFill/>
          </a:ln>
        </p:spPr>
        <p:style>
          <a:lnRef idx="0">
            <a:scrgbClr r="0" g="0" b="0"/>
          </a:lnRef>
          <a:fillRef idx="0">
            <a:scrgbClr r="0" g="0" b="0"/>
          </a:fillRef>
          <a:effectRef idx="0">
            <a:scrgbClr r="0" g="0" b="0"/>
          </a:effectRef>
          <a:fontRef idx="minor"/>
        </p:style>
        <p:txBody>
          <a:bodyPr numCol="1" spcCol="0" anchor="t">
            <a:spAutoFit/>
          </a:bodyPr>
          <a:lstStyle/>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gn="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 d’accueil : </a:t>
            </a:r>
            <a:r>
              <a:rPr lang="fr-FR" sz="1000" dirty="0">
                <a:latin typeface="Times New Roman" panose="02020603050405020304" pitchFamily="18" charset="0"/>
                <a:cs typeface="Times New Roman" panose="02020603050405020304" pitchFamily="18" charset="0"/>
              </a:rPr>
              <a:t>CERI EE Centre d'Enseignement de Recherche et d'Innovation Energie Environnement</a:t>
            </a:r>
          </a:p>
          <a:p>
            <a:pPr lvl="0" eaLnBrk="0" fontAlgn="base" hangingPunct="0">
              <a:spcBef>
                <a:spcPct val="0"/>
              </a:spcBef>
              <a:spcAft>
                <a:spcPct val="0"/>
              </a:spcAft>
            </a:pP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Ecole Doctorale : SMRE 104 </a:t>
            </a:r>
            <a:r>
              <a:rPr lang="fr-FR" sz="1000" dirty="0">
                <a:latin typeface="Times New Roman" panose="02020603050405020304" pitchFamily="18" charset="0"/>
                <a:cs typeface="Times New Roman" panose="02020603050405020304" pitchFamily="18" charset="0"/>
              </a:rPr>
              <a:t>(U-Lille, Centrale Lille Institut, IMT Nord Europe)</a:t>
            </a:r>
          </a:p>
          <a:p>
            <a:pPr>
              <a:lnSpc>
                <a:spcPct val="100000"/>
              </a:lnSpc>
            </a:pPr>
            <a:endParaRPr lang="fr-FR" sz="600" b="0" strike="noStrike" spc="-1" dirty="0">
              <a:solidFill>
                <a:srgbClr val="000000"/>
              </a:solidFill>
              <a:latin typeface="Arial"/>
            </a:endParaRPr>
          </a:p>
          <a:p>
            <a:pPr algn="ctr">
              <a:lnSpc>
                <a:spcPct val="100000"/>
              </a:lnSpc>
            </a:pPr>
            <a:r>
              <a:rPr lang="fr-FR" sz="1000" b="0" strike="noStrike" spc="-1" dirty="0">
                <a:solidFill>
                  <a:srgbClr val="000000"/>
                </a:solidFill>
                <a:latin typeface="Times New Roman"/>
                <a:ea typeface="Droid Sans Fallback"/>
              </a:rPr>
              <a:t>THÈSE présentée en vue d’obtenir le grade de DOCTEUR</a:t>
            </a:r>
            <a:r>
              <a:rPr lang="fr-FR" sz="1000" b="0" strike="noStrike" spc="-1" dirty="0">
                <a:solidFill>
                  <a:srgbClr val="FF0000"/>
                </a:solidFill>
                <a:latin typeface="Times New Roman"/>
                <a:ea typeface="Droid Sans Fallback"/>
              </a:rPr>
              <a:t> </a:t>
            </a:r>
            <a:r>
              <a:rPr lang="fr-FR" sz="1000" b="0" strike="noStrike" spc="-1" dirty="0">
                <a:solidFill>
                  <a:srgbClr val="000000"/>
                </a:solidFill>
                <a:latin typeface="Times New Roman"/>
                <a:ea typeface="Droid Sans Fallback"/>
              </a:rPr>
              <a:t>en</a:t>
            </a:r>
            <a:r>
              <a:rPr lang="fr-FR" sz="1000" spc="-1" dirty="0">
                <a:solidFill>
                  <a:srgbClr val="000000"/>
                </a:solidFill>
                <a:latin typeface="Times New Roman"/>
                <a:ea typeface="Droid Sans Fallback"/>
              </a:rPr>
              <a:t> Chimie théorique, physique, analytique</a:t>
            </a:r>
          </a:p>
          <a:p>
            <a:pPr algn="ctr">
              <a:lnSpc>
                <a:spcPct val="100000"/>
              </a:lnSpc>
            </a:pPr>
            <a:r>
              <a:rPr lang="fr-FR" sz="600" b="0" strike="noStrike" spc="-1" dirty="0">
                <a:solidFill>
                  <a:srgbClr val="000000"/>
                </a:solidFill>
                <a:latin typeface="Arial"/>
                <a:ea typeface="Droid Sans Fallback"/>
              </a:rPr>
              <a:t>par</a:t>
            </a:r>
            <a:endParaRPr lang="fr-FR" sz="600" b="0" strike="noStrike" spc="-1" dirty="0">
              <a:solidFill>
                <a:srgbClr val="000000"/>
              </a:solidFill>
              <a:latin typeface="Arial"/>
            </a:endParaRPr>
          </a:p>
          <a:p>
            <a:pPr algn="ctr">
              <a:lnSpc>
                <a:spcPct val="100000"/>
              </a:lnSpc>
            </a:pPr>
            <a:r>
              <a:rPr lang="fr-FR" sz="1800" b="1" strike="noStrike" spc="-1" dirty="0">
                <a:solidFill>
                  <a:srgbClr val="000000"/>
                </a:solidFill>
                <a:latin typeface="Times New Roman"/>
                <a:ea typeface="Droid Sans Fallback"/>
              </a:rPr>
              <a:t>Gabriel ROSSIGNOL</a:t>
            </a:r>
            <a:endParaRPr lang="fr-FR" sz="1800" b="0" strike="noStrike" spc="-1" dirty="0">
              <a:solidFill>
                <a:srgbClr val="000000"/>
              </a:solidFill>
              <a:latin typeface="Arial"/>
            </a:endParaRPr>
          </a:p>
          <a:p>
            <a:pPr algn="ctr">
              <a:lnSpc>
                <a:spcPct val="100000"/>
              </a:lnSpc>
            </a:pPr>
            <a:r>
              <a:rPr lang="fr-FR" sz="800" b="0" strike="noStrike" spc="-1" dirty="0">
                <a:solidFill>
                  <a:srgbClr val="000000"/>
                </a:solidFill>
                <a:latin typeface="Times New Roman"/>
                <a:ea typeface="Droid Sans Fallback"/>
              </a:rPr>
              <a:t>Titre de la thèse : </a:t>
            </a:r>
            <a:endParaRPr lang="fr-FR" sz="800" b="0" strike="noStrike" spc="-1" dirty="0">
              <a:solidFill>
                <a:srgbClr val="000000"/>
              </a:solidFill>
              <a:latin typeface="Arial"/>
            </a:endParaRPr>
          </a:p>
          <a:p>
            <a:pPr algn="ctr">
              <a:lnSpc>
                <a:spcPct val="100000"/>
              </a:lnSpc>
            </a:pPr>
            <a:r>
              <a:rPr lang="fr-FR" sz="1200" b="1" i="1" dirty="0">
                <a:latin typeface="Times New Roman" panose="02020603050405020304" pitchFamily="18" charset="0"/>
                <a:cs typeface="Times New Roman" panose="02020603050405020304" pitchFamily="18" charset="0"/>
              </a:rPr>
              <a:t>Impact des libérateurs de formaldéhyde dans la formulation des produits ménagers sur la qualité de l'air intérieur</a:t>
            </a:r>
            <a:r>
              <a:rPr lang="fr-FR" sz="1200" b="1" dirty="0">
                <a:latin typeface="Times New Roman" panose="02020603050405020304" pitchFamily="18" charset="0"/>
                <a:cs typeface="Times New Roman" panose="02020603050405020304" pitchFamily="18" charset="0"/>
              </a:rPr>
              <a:t> </a:t>
            </a:r>
          </a:p>
          <a:p>
            <a:pPr algn="ctr">
              <a:lnSpc>
                <a:spcPct val="100000"/>
              </a:lnSpc>
            </a:pPr>
            <a:endParaRPr lang="fr-FR" sz="1200" b="1" dirty="0">
              <a:latin typeface="Times New Roman" panose="02020603050405020304" pitchFamily="18" charset="0"/>
              <a:cs typeface="Times New Roman" panose="02020603050405020304" pitchFamily="18" charset="0"/>
            </a:endParaRPr>
          </a:p>
          <a:p>
            <a:pPr algn="ctr">
              <a:lnSpc>
                <a:spcPct val="100000"/>
              </a:lnSpc>
            </a:pPr>
            <a:r>
              <a:rPr lang="fr-FR" sz="1200" b="1" i="1" dirty="0">
                <a:solidFill>
                  <a:srgbClr val="0070C0"/>
                </a:solidFill>
                <a:latin typeface="Times New Roman" panose="02020603050405020304" pitchFamily="18" charset="0"/>
                <a:cs typeface="Times New Roman" panose="02020603050405020304" pitchFamily="18" charset="0"/>
              </a:rPr>
              <a:t>Soutenance prévue le jeudi 28 novembre 2024 </a:t>
            </a:r>
            <a:r>
              <a:rPr lang="fr-FR" sz="1200" b="1" i="1">
                <a:solidFill>
                  <a:srgbClr val="0070C0"/>
                </a:solidFill>
                <a:latin typeface="Times New Roman" panose="02020603050405020304" pitchFamily="18" charset="0"/>
                <a:cs typeface="Times New Roman" panose="02020603050405020304" pitchFamily="18" charset="0"/>
              </a:rPr>
              <a:t>à 10h00</a:t>
            </a:r>
            <a:br>
              <a:rPr sz="1200" i="1" dirty="0"/>
            </a:br>
            <a:r>
              <a:rPr lang="fr-FR" sz="1200" b="1" i="1" dirty="0">
                <a:solidFill>
                  <a:srgbClr val="0070C0"/>
                </a:solidFill>
                <a:latin typeface="Times New Roman" panose="02020603050405020304" pitchFamily="18" charset="0"/>
                <a:cs typeface="Times New Roman" panose="02020603050405020304" pitchFamily="18" charset="0"/>
              </a:rPr>
              <a:t>Lieu :   IMT Nord Europe - Bâtiment Laplace - Salle : polyvalente (</a:t>
            </a:r>
            <a:r>
              <a:rPr lang="fr-FR" sz="1200" b="1" i="1" dirty="0" err="1">
                <a:solidFill>
                  <a:srgbClr val="0070C0"/>
                </a:solidFill>
                <a:latin typeface="Times New Roman" panose="02020603050405020304" pitchFamily="18" charset="0"/>
                <a:cs typeface="Times New Roman" panose="02020603050405020304" pitchFamily="18" charset="0"/>
              </a:rPr>
              <a:t>learning</a:t>
            </a:r>
            <a:r>
              <a:rPr lang="fr-FR" sz="1200" b="1" i="1" dirty="0">
                <a:solidFill>
                  <a:srgbClr val="0070C0"/>
                </a:solidFill>
                <a:latin typeface="Times New Roman" panose="02020603050405020304" pitchFamily="18" charset="0"/>
                <a:cs typeface="Times New Roman" panose="02020603050405020304" pitchFamily="18" charset="0"/>
              </a:rPr>
              <a:t> </a:t>
            </a:r>
            <a:r>
              <a:rPr lang="fr-FR" sz="1200" b="1" i="1" dirty="0" err="1">
                <a:solidFill>
                  <a:srgbClr val="0070C0"/>
                </a:solidFill>
                <a:latin typeface="Times New Roman" panose="02020603050405020304" pitchFamily="18" charset="0"/>
                <a:cs typeface="Times New Roman" panose="02020603050405020304" pitchFamily="18" charset="0"/>
              </a:rPr>
              <a:t>lab</a:t>
            </a:r>
            <a:r>
              <a:rPr lang="fr-FR" sz="1200" b="1" i="1" dirty="0">
                <a:solidFill>
                  <a:srgbClr val="0070C0"/>
                </a:solidFill>
                <a:latin typeface="Times New Roman" panose="02020603050405020304" pitchFamily="18" charset="0"/>
                <a:cs typeface="Times New Roman" panose="02020603050405020304" pitchFamily="18" charset="0"/>
              </a:rPr>
              <a:t>)</a:t>
            </a:r>
            <a:br>
              <a:rPr lang="fr-FR" sz="1200" b="1" i="1" dirty="0">
                <a:solidFill>
                  <a:srgbClr val="0070C0"/>
                </a:solidFill>
                <a:latin typeface="Times New Roman" panose="02020603050405020304" pitchFamily="18" charset="0"/>
                <a:cs typeface="Times New Roman" panose="02020603050405020304" pitchFamily="18" charset="0"/>
              </a:rPr>
            </a:br>
            <a:r>
              <a:rPr lang="fr-FR" sz="1200" b="1" i="1" dirty="0">
                <a:solidFill>
                  <a:srgbClr val="0070C0"/>
                </a:solidFill>
                <a:latin typeface="Times New Roman" panose="02020603050405020304" pitchFamily="18" charset="0"/>
                <a:cs typeface="Times New Roman" panose="02020603050405020304" pitchFamily="18" charset="0"/>
              </a:rPr>
              <a:t>941 rue Charles Bourseul CS 10838 59508 Douai </a:t>
            </a:r>
          </a:p>
          <a:p>
            <a:pPr algn="ctr">
              <a:lnSpc>
                <a:spcPct val="100000"/>
              </a:lnSpc>
            </a:pPr>
            <a:br>
              <a:rPr lang="fr-FR" sz="1200" b="1" i="1" dirty="0">
                <a:solidFill>
                  <a:srgbClr val="0070C0"/>
                </a:solidFill>
                <a:latin typeface="Times New Roman" panose="02020603050405020304" pitchFamily="18" charset="0"/>
                <a:cs typeface="Times New Roman" panose="02020603050405020304" pitchFamily="18" charset="0"/>
              </a:rPr>
            </a:br>
            <a:r>
              <a:rPr lang="fr-FR" sz="800" b="1" strike="noStrike" spc="-1" dirty="0">
                <a:solidFill>
                  <a:srgbClr val="000000"/>
                </a:solidFill>
                <a:latin typeface="Times New Roman"/>
                <a:ea typeface="Droid Sans Fallback"/>
              </a:rPr>
              <a:t>Devant le jury d’</a:t>
            </a:r>
            <a:r>
              <a:rPr lang="fr-FR" sz="800" b="1" strike="noStrike" spc="-1" dirty="0" err="1">
                <a:solidFill>
                  <a:srgbClr val="000000"/>
                </a:solidFill>
                <a:latin typeface="Times New Roman"/>
                <a:ea typeface="Droid Sans Fallback"/>
              </a:rPr>
              <a:t>exmen</a:t>
            </a:r>
            <a:r>
              <a:rPr lang="fr-FR" sz="800" b="1" strike="noStrike" spc="-1" dirty="0">
                <a:solidFill>
                  <a:srgbClr val="000000"/>
                </a:solidFill>
                <a:latin typeface="Times New Roman"/>
                <a:ea typeface="Droid Sans Fallback"/>
              </a:rPr>
              <a:t> :</a:t>
            </a:r>
          </a:p>
          <a:p>
            <a:pPr algn="ctr">
              <a:lnSpc>
                <a:spcPct val="100000"/>
              </a:lnSpc>
            </a:pPr>
            <a:endParaRPr lang="fr-FR" sz="800" b="0" strike="noStrike" spc="-1" dirty="0">
              <a:solidFill>
                <a:srgbClr val="000000"/>
              </a:solidFill>
              <a:latin typeface="Arial"/>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Président	 (désigné lors de la soutenance)</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Rapporteur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Yves </a:t>
            </a:r>
            <a:r>
              <a:rPr lang="fr-FR" sz="1000" cap="all" dirty="0" err="1">
                <a:latin typeface="Times New Roman" panose="02020603050405020304" pitchFamily="18" charset="0"/>
                <a:cs typeface="Times New Roman" panose="02020603050405020304" pitchFamily="18" charset="0"/>
              </a:rPr>
              <a:t>ANDRéS</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Professeur,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IMT Atlantique</a:t>
            </a:r>
            <a:r>
              <a:rPr lang="fr-FR" sz="1000" dirty="0"/>
              <a:t> </a:t>
            </a:r>
            <a:endParaRPr lang="fr-FR" sz="1000" dirty="0">
              <a:latin typeface="Times New Roman" panose="02020603050405020304" pitchFamily="18" charset="0"/>
              <a:cs typeface="Times New Roman" panose="02020603050405020304" pitchFamily="18" charset="0"/>
            </a:endParaRPr>
          </a:p>
          <a:p>
            <a:pPr>
              <a:lnSpc>
                <a:spcPct val="100000"/>
              </a:lnSpc>
              <a:tabLst>
                <a:tab pos="1703388" algn="l"/>
                <a:tab pos="3770313" algn="l"/>
                <a:tab pos="5651500" algn="l"/>
              </a:tabLst>
            </a:pPr>
            <a:r>
              <a:rPr lang="fr-FR" sz="1000" spc="-1" dirty="0" err="1">
                <a:solidFill>
                  <a:srgbClr val="000000"/>
                </a:solidFill>
                <a:latin typeface="Times New Roman" panose="02020603050405020304" pitchFamily="18" charset="0"/>
                <a:ea typeface="Droid Sans Fallback"/>
                <a:cs typeface="Times New Roman" panose="02020603050405020304" pitchFamily="18" charset="0"/>
              </a:rPr>
              <a:t>Rapporteure</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Evelyne </a:t>
            </a:r>
            <a:r>
              <a:rPr lang="fr-FR" sz="1000" cap="all" dirty="0">
                <a:latin typeface="Times New Roman" panose="02020603050405020304" pitchFamily="18" charset="0"/>
                <a:cs typeface="Times New Roman" panose="02020603050405020304" pitchFamily="18" charset="0"/>
              </a:rPr>
              <a:t>GONZE</a:t>
            </a:r>
            <a:r>
              <a:rPr lang="fr-FR" sz="1000" dirty="0">
                <a:latin typeface="Times New Roman" panose="02020603050405020304" pitchFamily="18" charset="0"/>
                <a:cs typeface="Times New Roman" panose="02020603050405020304" pitchFamily="18" charset="0"/>
              </a:rPr>
              <a:t>, 	Professeure,	Université Savoie Mont Blanc</a:t>
            </a:r>
            <a:r>
              <a:rPr lang="fr-FR" sz="1000" dirty="0"/>
              <a:t> </a:t>
            </a:r>
            <a:r>
              <a:rPr lang="fr-FR" sz="1000" dirty="0">
                <a:latin typeface="Times New Roman" panose="02020603050405020304" pitchFamily="18" charset="0"/>
                <a:cs typeface="Times New Roman" panose="02020603050405020304" pitchFamily="18" charset="0"/>
              </a:rPr>
              <a:t>    </a:t>
            </a:r>
            <a:endParaRPr lang="en-US" sz="1000" b="0" strike="noStrike"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703388" algn="l"/>
                <a:tab pos="3770313" algn="l"/>
                <a:tab pos="5651500" algn="l"/>
              </a:tabLst>
            </a:pPr>
            <a:r>
              <a:rPr lang="en-US" sz="1000" b="0" strike="noStrike" spc="-1" dirty="0" err="1">
                <a:solidFill>
                  <a:srgbClr val="000000"/>
                </a:solidFill>
                <a:latin typeface="Times New Roman" panose="02020603050405020304" pitchFamily="18" charset="0"/>
                <a:ea typeface="Droid Sans Fallback"/>
                <a:cs typeface="Times New Roman" panose="02020603050405020304" pitchFamily="18" charset="0"/>
              </a:rPr>
              <a:t>Examinateur</a:t>
            </a:r>
            <a:r>
              <a:rPr lang="en-US"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Nicolas </a:t>
            </a:r>
            <a:r>
              <a:rPr lang="fr-FR" sz="1000" cap="all" dirty="0">
                <a:latin typeface="Times New Roman" panose="02020603050405020304" pitchFamily="18" charset="0"/>
                <a:cs typeface="Times New Roman" panose="02020603050405020304" pitchFamily="18" charset="0"/>
              </a:rPr>
              <a:t>HUCHER</a:t>
            </a:r>
            <a:r>
              <a:rPr lang="fr-FR" sz="1000" dirty="0">
                <a:latin typeface="Times New Roman" panose="02020603050405020304" pitchFamily="18" charset="0"/>
                <a:cs typeface="Times New Roman" panose="02020603050405020304" pitchFamily="18" charset="0"/>
              </a:rPr>
              <a:t>,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Maître de conférences,	</a:t>
            </a:r>
            <a:r>
              <a:rPr lang="fr-FR" sz="1000" dirty="0">
                <a:latin typeface="Times New Roman" panose="02020603050405020304" pitchFamily="18" charset="0"/>
                <a:cs typeface="Times New Roman" panose="02020603050405020304" pitchFamily="18" charset="0"/>
              </a:rPr>
              <a:t>Université du Havre</a:t>
            </a:r>
            <a:r>
              <a:rPr lang="fr-FR" sz="1000" dirty="0"/>
              <a:t> </a:t>
            </a:r>
            <a:r>
              <a:rPr lang="fr-FR" sz="1000" dirty="0">
                <a:latin typeface="Times New Roman" panose="02020603050405020304" pitchFamily="18" charset="0"/>
                <a:cs typeface="Times New Roman" panose="02020603050405020304" pitchFamily="18" charset="0"/>
              </a:rPr>
              <a:t>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Examinatrice	 </a:t>
            </a:r>
            <a:r>
              <a:rPr lang="fr-FR" sz="1000" dirty="0">
                <a:latin typeface="Times New Roman" panose="02020603050405020304" pitchFamily="18" charset="0"/>
                <a:cs typeface="Times New Roman" panose="02020603050405020304" pitchFamily="18" charset="0"/>
              </a:rPr>
              <a:t>Géraldine </a:t>
            </a:r>
            <a:r>
              <a:rPr lang="fr-FR" sz="1000" cap="all" dirty="0">
                <a:latin typeface="Times New Roman" panose="02020603050405020304" pitchFamily="18" charset="0"/>
                <a:cs typeface="Times New Roman" panose="02020603050405020304" pitchFamily="18" charset="0"/>
              </a:rPr>
              <a:t>SAVARY</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Professeure</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Université du Havre</a:t>
            </a:r>
            <a:r>
              <a:rPr lang="fr-FR" sz="1000" dirty="0"/>
              <a:t> </a:t>
            </a:r>
            <a:r>
              <a:rPr lang="fr-FR" sz="1000" dirty="0">
                <a:latin typeface="Times New Roman" panose="02020603050405020304" pitchFamily="18" charset="0"/>
                <a:cs typeface="Times New Roman" panose="02020603050405020304" pitchFamily="18" charset="0"/>
              </a:rPr>
              <a:t>   </a:t>
            </a:r>
          </a:p>
          <a:p>
            <a:pPr>
              <a:lnSpc>
                <a:spcPct val="100000"/>
              </a:lnSpc>
              <a:tabLst>
                <a:tab pos="1703388" algn="l"/>
                <a:tab pos="3770313" algn="l"/>
                <a:tab pos="5651500" algn="l"/>
              </a:tabLst>
            </a:pPr>
            <a:r>
              <a:rPr lang="fr-FR" sz="1000" dirty="0">
                <a:latin typeface="Times New Roman" panose="02020603050405020304" pitchFamily="18" charset="0"/>
                <a:cs typeface="Times New Roman" panose="02020603050405020304" pitchFamily="18" charset="0"/>
              </a:rPr>
              <a:t>Examinatrice	 Cécilia </a:t>
            </a:r>
            <a:r>
              <a:rPr lang="fr-FR" sz="1000" cap="all" dirty="0">
                <a:latin typeface="Times New Roman" panose="02020603050405020304" pitchFamily="18" charset="0"/>
                <a:cs typeface="Times New Roman" panose="02020603050405020304" pitchFamily="18" charset="0"/>
              </a:rPr>
              <a:t>SOLAL</a:t>
            </a:r>
            <a:r>
              <a:rPr lang="fr-FR" sz="1000" cap="all" dirty="0"/>
              <a:t>,</a:t>
            </a:r>
            <a:r>
              <a:rPr lang="fr-FR" sz="1000" dirty="0">
                <a:latin typeface="Times New Roman" panose="02020603050405020304" pitchFamily="18" charset="0"/>
                <a:cs typeface="Times New Roman" panose="02020603050405020304" pitchFamily="18" charset="0"/>
              </a:rPr>
              <a:t>  	Docteure,	ANSES</a:t>
            </a:r>
          </a:p>
          <a:p>
            <a:pPr>
              <a:lnSpc>
                <a:spcPct val="100000"/>
              </a:lnSpc>
              <a:tabLst>
                <a:tab pos="1703388" algn="l"/>
                <a:tab pos="3770313" algn="l"/>
                <a:tab pos="5651500" algn="l"/>
              </a:tabLst>
            </a:pPr>
            <a:r>
              <a:rPr lang="fr-FR" sz="1000" dirty="0">
                <a:latin typeface="Times New Roman" panose="02020603050405020304" pitchFamily="18" charset="0"/>
                <a:cs typeface="Times New Roman" panose="02020603050405020304" pitchFamily="18" charset="0"/>
              </a:rPr>
              <a:t>Co-Encadrante	 Mélanie </a:t>
            </a:r>
            <a:r>
              <a:rPr lang="fr-FR" sz="1000" cap="all" dirty="0">
                <a:latin typeface="Times New Roman" panose="02020603050405020304" pitchFamily="18" charset="0"/>
                <a:cs typeface="Times New Roman" panose="02020603050405020304" pitchFamily="18" charset="0"/>
              </a:rPr>
              <a:t>NICOLAS</a:t>
            </a:r>
            <a:r>
              <a:rPr lang="fr-FR" sz="1000" cap="all" dirty="0"/>
              <a:t>,</a:t>
            </a:r>
            <a:r>
              <a:rPr lang="fr-FR" sz="1000" dirty="0"/>
              <a:t>  	</a:t>
            </a:r>
            <a:r>
              <a:rPr lang="fr-FR" sz="1000" dirty="0">
                <a:latin typeface="Times New Roman" panose="02020603050405020304" pitchFamily="18" charset="0"/>
                <a:cs typeface="Times New Roman" panose="02020603050405020304" pitchFamily="18" charset="0"/>
              </a:rPr>
              <a:t>Docteure</a:t>
            </a:r>
            <a:r>
              <a:rPr lang="fr-FR" sz="1000" dirty="0"/>
              <a:t>,	</a:t>
            </a:r>
            <a:r>
              <a:rPr lang="fr-FR" sz="1000" dirty="0">
                <a:latin typeface="Times New Roman" panose="02020603050405020304" pitchFamily="18" charset="0"/>
                <a:cs typeface="Times New Roman" panose="02020603050405020304" pitchFamily="18" charset="0"/>
              </a:rPr>
              <a:t>CSTB</a:t>
            </a:r>
            <a:r>
              <a:rPr lang="fr-FR" sz="1000" dirty="0"/>
              <a:t>  </a:t>
            </a:r>
            <a:endParaRPr lang="fr-FR" sz="1000" dirty="0">
              <a:latin typeface="Times New Roman" panose="02020603050405020304" pitchFamily="18" charset="0"/>
              <a:cs typeface="Times New Roman" panose="02020603050405020304" pitchFamily="18" charset="0"/>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Directeur de thèse	 </a:t>
            </a:r>
            <a:r>
              <a:rPr lang="fr-FR" sz="1000" dirty="0">
                <a:latin typeface="Times New Roman" panose="02020603050405020304" pitchFamily="18" charset="0"/>
                <a:cs typeface="Times New Roman" panose="02020603050405020304" pitchFamily="18" charset="0"/>
              </a:rPr>
              <a:t>Frédéric </a:t>
            </a:r>
            <a:r>
              <a:rPr lang="fr-FR" sz="1000" cap="all" dirty="0">
                <a:latin typeface="Times New Roman" panose="02020603050405020304" pitchFamily="18" charset="0"/>
                <a:cs typeface="Times New Roman" panose="02020603050405020304" pitchFamily="18" charset="0"/>
              </a:rPr>
              <a:t>THEVENET</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Professeur,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IMT Nord Europe     </a:t>
            </a:r>
            <a:endPar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Directrice de thèse 	</a:t>
            </a:r>
            <a:r>
              <a:rPr lang="fr-FR" sz="1000" dirty="0">
                <a:latin typeface="Times New Roman" panose="02020603050405020304" pitchFamily="18" charset="0"/>
                <a:cs typeface="Times New Roman" panose="02020603050405020304" pitchFamily="18" charset="0"/>
              </a:rPr>
              <a:t> Marie </a:t>
            </a:r>
            <a:r>
              <a:rPr lang="fr-FR" sz="1000" cap="all" dirty="0">
                <a:latin typeface="Times New Roman" panose="02020603050405020304" pitchFamily="18" charset="0"/>
                <a:cs typeface="Times New Roman" panose="02020603050405020304" pitchFamily="18" charset="0"/>
              </a:rPr>
              <a:t>VERRIELE DUNCIANU</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Professeure,	IMT Nord Europe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Invitée	 </a:t>
            </a:r>
            <a:r>
              <a:rPr lang="fr-FR" sz="1000" dirty="0">
                <a:latin typeface="Times New Roman" panose="02020603050405020304" pitchFamily="18" charset="0"/>
                <a:cs typeface="Times New Roman" panose="02020603050405020304" pitchFamily="18" charset="0"/>
              </a:rPr>
              <a:t>Isabelle </a:t>
            </a:r>
            <a:r>
              <a:rPr lang="fr-FR" sz="1000" cap="all" dirty="0">
                <a:latin typeface="Times New Roman" panose="02020603050405020304" pitchFamily="18" charset="0"/>
                <a:cs typeface="Times New Roman" panose="02020603050405020304" pitchFamily="18" charset="0"/>
              </a:rPr>
              <a:t>AUGEVEN BOUR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Docteure</a:t>
            </a:r>
            <a:r>
              <a:rPr lang="fr-FR" sz="1000" dirty="0"/>
              <a:t>,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ADEME</a:t>
            </a:r>
            <a:r>
              <a:rPr lang="fr-FR" sz="1000" dirty="0"/>
              <a:t> </a:t>
            </a:r>
            <a:r>
              <a:rPr lang="fr-FR" sz="1000" dirty="0">
                <a:latin typeface="Times New Roman" panose="02020603050405020304" pitchFamily="18" charset="0"/>
                <a:cs typeface="Times New Roman" panose="02020603050405020304" pitchFamily="18" charset="0"/>
              </a:rPr>
              <a:t> </a:t>
            </a:r>
          </a:p>
          <a:p>
            <a:pPr>
              <a:lnSpc>
                <a:spcPct val="100000"/>
              </a:lnSpc>
              <a:tabLst>
                <a:tab pos="1524000" algn="l"/>
                <a:tab pos="3768725" algn="l"/>
                <a:tab pos="5740400" algn="l"/>
              </a:tabLst>
            </a:pPr>
            <a:endParaRPr lang="fr-FR" sz="900" b="0" strike="noStrike" spc="-1" dirty="0">
              <a:solidFill>
                <a:srgbClr val="000000"/>
              </a:solidFill>
              <a:latin typeface="Times New Roman"/>
              <a:ea typeface="Droid Sans Fallback"/>
            </a:endParaRPr>
          </a:p>
          <a:p>
            <a:pPr>
              <a:lnSpc>
                <a:spcPct val="100000"/>
              </a:lnSpc>
              <a:tabLst>
                <a:tab pos="1524000" algn="l"/>
                <a:tab pos="3768725" algn="l"/>
                <a:tab pos="5740400" algn="l"/>
              </a:tabLst>
            </a:pPr>
            <a:r>
              <a:rPr lang="fr-FR" sz="900" b="0" strike="noStrike" spc="-1" dirty="0">
                <a:solidFill>
                  <a:srgbClr val="000000"/>
                </a:solidFill>
                <a:latin typeface="Times New Roman"/>
                <a:ea typeface="Droid Sans Fallback"/>
              </a:rPr>
              <a:t> </a:t>
            </a:r>
            <a:r>
              <a:rPr lang="fr-FR" sz="1000" b="1" strike="noStrike" spc="-1" dirty="0">
                <a:solidFill>
                  <a:srgbClr val="00B0F0"/>
                </a:solidFill>
                <a:latin typeface="Times New Roman"/>
                <a:ea typeface="Droid Sans Fallback"/>
              </a:rPr>
              <a:t>Résumé</a:t>
            </a:r>
            <a:endParaRPr lang="fr-FR" sz="1000" b="0" strike="noStrike" spc="-1" dirty="0">
              <a:solidFill>
                <a:srgbClr val="000000"/>
              </a:solidFill>
              <a:latin typeface="Arial"/>
            </a:endParaRPr>
          </a:p>
          <a:p>
            <a:pPr algn="just">
              <a:lnSpc>
                <a:spcPct val="100000"/>
              </a:lnSpc>
              <a:tabLst>
                <a:tab pos="1346040" algn="l"/>
                <a:tab pos="3049560" algn="l"/>
              </a:tabLst>
            </a:pPr>
            <a:r>
              <a:rPr lang="fr-FR" sz="900" dirty="0">
                <a:latin typeface="Times New Roman" panose="02020603050405020304" pitchFamily="18" charset="0"/>
                <a:cs typeface="Times New Roman" panose="02020603050405020304" pitchFamily="18" charset="0"/>
              </a:rPr>
              <a:t>Les libérateurs de formaldéhyde sont utilisés dans les produits ménagers pour leurs propriétés conservatrices et biocides. En environnement intérieur, la mise en œuvre de produits ménagers contenant ces libérateurs constitue une source potentielle de formaldéhyde non renseignée. L’objectif de ces travaux de thèse est d’évaluer la contribution à la qualité de l’air intérieur de la voie d’émission du formaldéhyde associée aux libérateurs de formaldéhyde contenus dans les produits ménagers. La stratégie expérimentale s’appuie sur deux approches complémentaires : (i) le développement d’une méthode analytique de quantification simultanée du libérateur de formaldéhyde cible, de ses produits de dégradation et du formaldéhyde libéré dans les produits ménagers ; (ii) la caractérisation des émissions de formaldéhyde à l’échelle 1:1 lors d’une activité de ménage. Ces travaux ont permis en premier lieu d’optimiser et de valider une méthode de quantification d’un libérateur de formaldéhyde représentatif, le </a:t>
            </a:r>
            <a:r>
              <a:rPr lang="fr-FR" sz="900" dirty="0" err="1">
                <a:latin typeface="Times New Roman" panose="02020603050405020304" pitchFamily="18" charset="0"/>
                <a:cs typeface="Times New Roman" panose="02020603050405020304" pitchFamily="18" charset="0"/>
              </a:rPr>
              <a:t>Bronopol</a:t>
            </a:r>
            <a:r>
              <a:rPr lang="fr-FR" sz="900" dirty="0">
                <a:latin typeface="Times New Roman" panose="02020603050405020304" pitchFamily="18" charset="0"/>
                <a:cs typeface="Times New Roman" panose="02020603050405020304" pitchFamily="18" charset="0"/>
              </a:rPr>
              <a:t>, de ses produits de dégradation et du formaldéhyde libéré. Cette méthode de quantification a été éprouvée sur des formulations modèles de produits ménagers et sur un panel de produits ménagers commerciaux. La méthode assure une quantification des analytes visés sans effet de matrice et sans interférences. Dans un second temps, la mise en œuvre de formulations modèles de produits ménagers en conditions réalistes a permis de quantifier l’augmentation transitoire de la concentration en formaldéhyde en environnements intérieurs. Ces données obtenues permettent d’identifier les déterminants des niveaux de concentration en formaldéhyde associés à ce processus d’émission ainsi que les étapes au cours desquelles le formaldéhyde est formé. L’association de la quantification en phase liquide du produits mis en œuvre et du suivi de la phase gazeuse permet d’identifier les compartiments potentiels d’exposition à ces substances lors d’une action de ménage et ainsi de formuler des recommandations de bonne pratique.</a:t>
            </a:r>
            <a:endParaRPr lang="fr-FR" sz="9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49" name="PlaceHolder 1"/>
          <p:cNvSpPr>
            <a:spLocks noGrp="1"/>
          </p:cNvSpPr>
          <p:nvPr>
            <p:ph type="title"/>
          </p:nvPr>
        </p:nvSpPr>
        <p:spPr>
          <a:xfrm>
            <a:off x="2808000" y="25200"/>
            <a:ext cx="3528000" cy="908280"/>
          </a:xfrm>
          <a:prstGeom prst="rect">
            <a:avLst/>
          </a:prstGeom>
          <a:noFill/>
          <a:ln w="0">
            <a:noFill/>
          </a:ln>
        </p:spPr>
        <p:txBody>
          <a:bodyPr lIns="90000" tIns="45000" rIns="90000" bIns="45000" anchor="ctr">
            <a:noAutofit/>
          </a:bodyPr>
          <a:lstStyle/>
          <a:p>
            <a:pPr algn="ctr">
              <a:lnSpc>
                <a:spcPct val="100000"/>
              </a:lnSpc>
              <a:buNone/>
            </a:pPr>
            <a:r>
              <a:rPr lang="fr-FR" sz="2000" b="1" strike="noStrike" cap="all" spc="-1" dirty="0">
                <a:solidFill>
                  <a:srgbClr val="000000"/>
                </a:solidFill>
                <a:latin typeface="Arial"/>
              </a:rPr>
              <a:t>AVIS de </a:t>
            </a:r>
            <a:br>
              <a:rPr sz="2000" dirty="0"/>
            </a:br>
            <a:r>
              <a:rPr lang="fr-FR" sz="2000" b="1" strike="noStrike" cap="all" spc="-1" dirty="0">
                <a:solidFill>
                  <a:srgbClr val="000000"/>
                </a:solidFill>
                <a:latin typeface="Arial"/>
              </a:rPr>
              <a:t>Soutenance de thèse</a:t>
            </a:r>
            <a:endParaRPr lang="fr-FR" sz="2000" b="0" strike="noStrike" spc="-1" dirty="0">
              <a:solidFill>
                <a:srgbClr val="000000"/>
              </a:solidFill>
              <a:latin typeface="Arial"/>
            </a:endParaRPr>
          </a:p>
        </p:txBody>
      </p:sp>
      <p:sp>
        <p:nvSpPr>
          <p:cNvPr id="50" name="AutoShape 3"/>
          <p:cNvSpPr/>
          <p:nvPr/>
        </p:nvSpPr>
        <p:spPr>
          <a:xfrm>
            <a:off x="7775280" y="196920"/>
            <a:ext cx="576000" cy="564840"/>
          </a:xfrm>
          <a:prstGeom prst="rect">
            <a:avLst/>
          </a:prstGeom>
          <a:noFill/>
          <a:ln w="0">
            <a:noFill/>
          </a:ln>
        </p:spPr>
        <p:style>
          <a:lnRef idx="0">
            <a:scrgbClr r="0" g="0" b="0"/>
          </a:lnRef>
          <a:fillRef idx="0">
            <a:scrgbClr r="0" g="0" b="0"/>
          </a:fillRef>
          <a:effectRef idx="0">
            <a:scrgbClr r="0" g="0" b="0"/>
          </a:effectRef>
          <a:fontRef idx="minor"/>
        </p:style>
        <p:txBody>
          <a:bodyPr numCol="1" spcCol="0" anchor="t">
            <a:noAutofit/>
          </a:bodyPr>
          <a:lstStyle/>
          <a:p>
            <a:pPr>
              <a:lnSpc>
                <a:spcPct val="100000"/>
              </a:lnSpc>
            </a:pPr>
            <a:endParaRPr lang="fr-FR" sz="1800" b="0" strike="noStrike" spc="-1">
              <a:solidFill>
                <a:srgbClr val="000000"/>
              </a:solidFill>
              <a:latin typeface="Arial"/>
            </a:endParaRPr>
          </a:p>
        </p:txBody>
      </p:sp>
      <p:sp>
        <p:nvSpPr>
          <p:cNvPr id="7" name="Rectangle 6">
            <a:extLst>
              <a:ext uri="{FF2B5EF4-FFF2-40B4-BE49-F238E27FC236}">
                <a16:creationId xmlns:a16="http://schemas.microsoft.com/office/drawing/2014/main" id="{96A25A5B-A787-42A8-B00B-9FC6C16A7F6F}"/>
              </a:ext>
            </a:extLst>
          </p:cNvPr>
          <p:cNvSpPr/>
          <p:nvPr/>
        </p:nvSpPr>
        <p:spPr>
          <a:xfrm>
            <a:off x="80683" y="80683"/>
            <a:ext cx="1250576" cy="793376"/>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7" name="Image 16">
            <a:extLst>
              <a:ext uri="{FF2B5EF4-FFF2-40B4-BE49-F238E27FC236}">
                <a16:creationId xmlns:a16="http://schemas.microsoft.com/office/drawing/2014/main" id="{C9D19EDB-9974-40BB-A4D7-DCA87F5DB741}"/>
              </a:ext>
            </a:extLst>
          </p:cNvPr>
          <p:cNvPicPr>
            <a:picLocks noChangeAspect="1"/>
          </p:cNvPicPr>
          <p:nvPr/>
        </p:nvPicPr>
        <p:blipFill>
          <a:blip r:embed="rId3"/>
          <a:stretch>
            <a:fillRect/>
          </a:stretch>
        </p:blipFill>
        <p:spPr>
          <a:xfrm>
            <a:off x="147441" y="25200"/>
            <a:ext cx="2102880" cy="817597"/>
          </a:xfrm>
          <a:prstGeom prst="rect">
            <a:avLst/>
          </a:prstGeom>
        </p:spPr>
      </p:pic>
      <p:pic>
        <p:nvPicPr>
          <p:cNvPr id="2" name="Image 1">
            <a:extLst>
              <a:ext uri="{FF2B5EF4-FFF2-40B4-BE49-F238E27FC236}">
                <a16:creationId xmlns:a16="http://schemas.microsoft.com/office/drawing/2014/main" id="{FF0FC928-ECDE-47EB-A790-6A165A610A74}"/>
              </a:ext>
            </a:extLst>
          </p:cNvPr>
          <p:cNvPicPr>
            <a:picLocks noChangeAspect="1"/>
          </p:cNvPicPr>
          <p:nvPr/>
        </p:nvPicPr>
        <p:blipFill>
          <a:blip r:embed="rId4"/>
          <a:stretch>
            <a:fillRect/>
          </a:stretch>
        </p:blipFill>
        <p:spPr>
          <a:xfrm>
            <a:off x="6623928" y="80683"/>
            <a:ext cx="616234" cy="727836"/>
          </a:xfrm>
          <a:prstGeom prst="rect">
            <a:avLst/>
          </a:prstGeom>
        </p:spPr>
      </p:pic>
      <p:pic>
        <p:nvPicPr>
          <p:cNvPr id="8" name="Picture 2" descr="Centre scientifique et technique du bâtiment — Wikipédia">
            <a:extLst>
              <a:ext uri="{FF2B5EF4-FFF2-40B4-BE49-F238E27FC236}">
                <a16:creationId xmlns:a16="http://schemas.microsoft.com/office/drawing/2014/main" id="{3044CD9C-2AAB-4254-9BC7-E1911F18A36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58556" y="70080"/>
            <a:ext cx="1693332" cy="7278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IMT Atlantique">
  <a:themeElements>
    <a:clrScheme name="PPT IMT LILLE">
      <a:dk1>
        <a:srgbClr val="000000"/>
      </a:dk1>
      <a:lt1>
        <a:srgbClr val="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5277</TotalTime>
  <Words>603</Words>
  <Application>Microsoft Office PowerPoint</Application>
  <PresentationFormat>Affichage à l'écran (4:3)</PresentationFormat>
  <Paragraphs>33</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DejaVu Sans</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657</cp:revision>
  <cp:lastPrinted>2024-11-04T14:07:48Z</cp:lastPrinted>
  <dcterms:created xsi:type="dcterms:W3CDTF">2017-02-14T10:24:51Z</dcterms:created>
  <dcterms:modified xsi:type="dcterms:W3CDTF">2024-11-13T07:20:47Z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Affichage à l'écran (4:3)</vt:lpwstr>
  </property>
  <property fmtid="{D5CDD505-2E9C-101B-9397-08002B2CF9AE}" pid="4" name="Slides">
    <vt:i4>1</vt:i4>
  </property>
</Properties>
</file>