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
  </p:notesMasterIdLst>
  <p:sldIdLst>
    <p:sldId id="256" r:id="rId2"/>
  </p:sldIdLst>
  <p:sldSz cx="9144000" cy="6858000" type="screen4x3"/>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tion par défaut" id="{CE4117F6-E8AC-48D7-B5B6-226910CADD33}">
          <p14:sldIdLst>
            <p14:sldId id="256"/>
          </p14:sldIdLst>
        </p14:section>
      </p14:sectionLst>
    </p:ex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904" autoAdjust="0"/>
  </p:normalViewPr>
  <p:slideViewPr>
    <p:cSldViewPr snapToGrid="0" showGuides="1">
      <p:cViewPr varScale="1">
        <p:scale>
          <a:sx n="55" d="100"/>
          <a:sy n="55" d="100"/>
        </p:scale>
        <p:origin x="1528" y="28"/>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2" name="PlaceHolder 1"/>
          <p:cNvSpPr>
            <a:spLocks noGrp="1" noRot="1" noChangeAspect="1"/>
          </p:cNvSpPr>
          <p:nvPr>
            <p:ph type="sldImg"/>
          </p:nvPr>
        </p:nvSpPr>
        <p:spPr>
          <a:xfrm>
            <a:off x="216000" y="812520"/>
            <a:ext cx="7127280" cy="4008960"/>
          </a:xfrm>
          <a:prstGeom prst="rect">
            <a:avLst/>
          </a:prstGeom>
          <a:noFill/>
          <a:ln w="0">
            <a:noFill/>
          </a:ln>
        </p:spPr>
        <p:txBody>
          <a:bodyPr lIns="0" tIns="0" rIns="0" bIns="0" anchor="ctr">
            <a:noAutofit/>
          </a:bodyPr>
          <a:lstStyle/>
          <a:p>
            <a:r>
              <a:rPr lang="fr-FR" sz="1800" b="0" strike="noStrike" spc="-1">
                <a:solidFill>
                  <a:srgbClr val="000000"/>
                </a:solidFill>
                <a:latin typeface="Arial"/>
              </a:rPr>
              <a:t>Cliquez pour déplacer la diapo</a:t>
            </a:r>
          </a:p>
        </p:txBody>
      </p:sp>
      <p:sp>
        <p:nvSpPr>
          <p:cNvPr id="43" name="PlaceHolder 2"/>
          <p:cNvSpPr>
            <a:spLocks noGrp="1"/>
          </p:cNvSpPr>
          <p:nvPr>
            <p:ph type="body"/>
          </p:nvPr>
        </p:nvSpPr>
        <p:spPr>
          <a:xfrm>
            <a:off x="756000" y="5078520"/>
            <a:ext cx="6047640" cy="4811040"/>
          </a:xfrm>
          <a:prstGeom prst="rect">
            <a:avLst/>
          </a:prstGeom>
          <a:noFill/>
          <a:ln w="0">
            <a:noFill/>
          </a:ln>
        </p:spPr>
        <p:txBody>
          <a:bodyPr lIns="0" tIns="0" rIns="0" bIns="0" anchor="t">
            <a:noAutofit/>
          </a:bodyPr>
          <a:lstStyle/>
          <a:p>
            <a:pPr marL="216000" indent="0">
              <a:buNone/>
            </a:pPr>
            <a:r>
              <a:rPr lang="fr-FR" sz="2000" b="0" strike="noStrike" spc="-1">
                <a:solidFill>
                  <a:srgbClr val="000000"/>
                </a:solidFill>
                <a:latin typeface="Arial"/>
              </a:rPr>
              <a:t>Cliquez pour modifier le format des notes</a:t>
            </a:r>
          </a:p>
        </p:txBody>
      </p:sp>
      <p:sp>
        <p:nvSpPr>
          <p:cNvPr id="44" name="PlaceHolder 3"/>
          <p:cNvSpPr>
            <a:spLocks noGrp="1"/>
          </p:cNvSpPr>
          <p:nvPr>
            <p:ph type="hdr"/>
          </p:nvPr>
        </p:nvSpPr>
        <p:spPr>
          <a:xfrm>
            <a:off x="0" y="0"/>
            <a:ext cx="3280680" cy="534240"/>
          </a:xfrm>
          <a:prstGeom prst="rect">
            <a:avLst/>
          </a:prstGeom>
          <a:noFill/>
          <a:ln w="0">
            <a:noFill/>
          </a:ln>
        </p:spPr>
        <p:txBody>
          <a:bodyPr lIns="0" tIns="0" rIns="0" bIns="0" anchor="t">
            <a:noAutofit/>
          </a:bodyPr>
          <a:lstStyle/>
          <a:p>
            <a:pPr indent="0">
              <a:buNone/>
            </a:pPr>
            <a:r>
              <a:rPr lang="fr-FR" sz="1400" b="0" strike="noStrike" spc="-1">
                <a:solidFill>
                  <a:srgbClr val="000000"/>
                </a:solidFill>
                <a:latin typeface="Times New Roman"/>
              </a:rPr>
              <a:t>&lt;en-tête&gt;</a:t>
            </a:r>
          </a:p>
        </p:txBody>
      </p:sp>
      <p:sp>
        <p:nvSpPr>
          <p:cNvPr id="45" name="PlaceHolder 4"/>
          <p:cNvSpPr>
            <a:spLocks noGrp="1"/>
          </p:cNvSpPr>
          <p:nvPr>
            <p:ph type="dt" idx="3"/>
          </p:nvPr>
        </p:nvSpPr>
        <p:spPr>
          <a:xfrm>
            <a:off x="4278960" y="0"/>
            <a:ext cx="3280680" cy="534240"/>
          </a:xfrm>
          <a:prstGeom prst="rect">
            <a:avLst/>
          </a:prstGeom>
          <a:noFill/>
          <a:ln w="0">
            <a:noFill/>
          </a:ln>
        </p:spPr>
        <p:txBody>
          <a:bodyPr lIns="0" tIns="0" rIns="0" bIns="0" anchor="t">
            <a:noAutofit/>
          </a:bodyPr>
          <a:lstStyle>
            <a:lvl1pPr indent="0" algn="r">
              <a:buNone/>
              <a:defRPr lang="fr-FR" sz="1400" b="0" strike="noStrike" spc="-1">
                <a:solidFill>
                  <a:srgbClr val="000000"/>
                </a:solidFill>
                <a:latin typeface="Times New Roman"/>
              </a:defRPr>
            </a:lvl1pPr>
          </a:lstStyle>
          <a:p>
            <a:pPr indent="0" algn="r">
              <a:buNone/>
            </a:pPr>
            <a:r>
              <a:rPr lang="fr-FR" sz="1400" b="0" strike="noStrike" spc="-1">
                <a:solidFill>
                  <a:srgbClr val="000000"/>
                </a:solidFill>
                <a:latin typeface="Times New Roman"/>
              </a:rPr>
              <a:t>&lt;date/heure&gt;</a:t>
            </a:r>
          </a:p>
        </p:txBody>
      </p:sp>
      <p:sp>
        <p:nvSpPr>
          <p:cNvPr id="46" name="PlaceHolder 5"/>
          <p:cNvSpPr>
            <a:spLocks noGrp="1"/>
          </p:cNvSpPr>
          <p:nvPr>
            <p:ph type="ftr" idx="4"/>
          </p:nvPr>
        </p:nvSpPr>
        <p:spPr>
          <a:xfrm>
            <a:off x="0" y="10157400"/>
            <a:ext cx="3280680" cy="534240"/>
          </a:xfrm>
          <a:prstGeom prst="rect">
            <a:avLst/>
          </a:prstGeom>
          <a:noFill/>
          <a:ln w="0">
            <a:noFill/>
          </a:ln>
        </p:spPr>
        <p:txBody>
          <a:bodyPr lIns="0" tIns="0" rIns="0" bIns="0" anchor="b">
            <a:noAutofit/>
          </a:bodyPr>
          <a:lstStyle>
            <a:lvl1pPr indent="0">
              <a:buNone/>
              <a:defRPr lang="fr-FR" sz="1400" b="0" strike="noStrike" spc="-1">
                <a:solidFill>
                  <a:srgbClr val="000000"/>
                </a:solidFill>
                <a:latin typeface="Times New Roman"/>
              </a:defRPr>
            </a:lvl1pPr>
          </a:lstStyle>
          <a:p>
            <a:pPr indent="0">
              <a:buNone/>
            </a:pPr>
            <a:r>
              <a:rPr lang="fr-FR" sz="1400" b="0" strike="noStrike" spc="-1">
                <a:solidFill>
                  <a:srgbClr val="000000"/>
                </a:solidFill>
                <a:latin typeface="Times New Roman"/>
              </a:rPr>
              <a:t>&lt;pied de page&gt;</a:t>
            </a:r>
          </a:p>
        </p:txBody>
      </p:sp>
      <p:sp>
        <p:nvSpPr>
          <p:cNvPr id="47" name="PlaceHolder 6"/>
          <p:cNvSpPr>
            <a:spLocks noGrp="1"/>
          </p:cNvSpPr>
          <p:nvPr>
            <p:ph type="sldNum" idx="5"/>
          </p:nvPr>
        </p:nvSpPr>
        <p:spPr>
          <a:xfrm>
            <a:off x="4278960" y="10157400"/>
            <a:ext cx="3280680" cy="534240"/>
          </a:xfrm>
          <a:prstGeom prst="rect">
            <a:avLst/>
          </a:prstGeom>
          <a:noFill/>
          <a:ln w="0">
            <a:noFill/>
          </a:ln>
        </p:spPr>
        <p:txBody>
          <a:bodyPr lIns="0" tIns="0" rIns="0" bIns="0" anchor="b">
            <a:noAutofit/>
          </a:bodyPr>
          <a:lstStyle>
            <a:lvl1pPr indent="0" algn="r">
              <a:buNone/>
              <a:defRPr lang="fr-FR" sz="1400" b="0" strike="noStrike" spc="-1">
                <a:solidFill>
                  <a:srgbClr val="000000"/>
                </a:solidFill>
                <a:latin typeface="Times New Roman"/>
              </a:defRPr>
            </a:lvl1pPr>
          </a:lstStyle>
          <a:p>
            <a:pPr indent="0" algn="r">
              <a:buNone/>
            </a:pPr>
            <a:fld id="{4C273167-EC86-4623-B233-61CB888C75A3}" type="slidenum">
              <a:rPr lang="fr-FR" sz="1400" b="0" strike="noStrike" spc="-1">
                <a:solidFill>
                  <a:srgbClr val="000000"/>
                </a:solidFill>
                <a:latin typeface="Times New Roman"/>
              </a:rPr>
              <a:t>‹N°›</a:t>
            </a:fld>
            <a:endParaRPr lang="fr-FR" sz="1400" b="0" strike="noStrike" spc="-1">
              <a:solidFill>
                <a:srgbClr val="000000"/>
              </a:solidFill>
              <a:latin typeface="Times New Roman"/>
            </a:endParaRPr>
          </a:p>
        </p:txBody>
      </p:sp>
    </p:spTree>
    <p:extLst>
      <p:ext uri="{BB962C8B-B14F-4D97-AF65-F5344CB8AC3E}">
        <p14:creationId xmlns:p14="http://schemas.microsoft.com/office/powerpoint/2010/main" val="31341701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PlaceHolder 1"/>
          <p:cNvSpPr>
            <a:spLocks noGrp="1" noRot="1" noChangeAspect="1"/>
          </p:cNvSpPr>
          <p:nvPr>
            <p:ph type="sldImg"/>
          </p:nvPr>
        </p:nvSpPr>
        <p:spPr>
          <a:xfrm>
            <a:off x="917575" y="744538"/>
            <a:ext cx="4962525" cy="3722687"/>
          </a:xfrm>
          <a:prstGeom prst="rect">
            <a:avLst/>
          </a:prstGeom>
          <a:ln w="0">
            <a:noFill/>
          </a:ln>
        </p:spPr>
      </p:sp>
      <p:sp>
        <p:nvSpPr>
          <p:cNvPr id="58" name="PlaceHolder 2"/>
          <p:cNvSpPr>
            <a:spLocks noGrp="1"/>
          </p:cNvSpPr>
          <p:nvPr>
            <p:ph type="body"/>
          </p:nvPr>
        </p:nvSpPr>
        <p:spPr>
          <a:xfrm>
            <a:off x="679680" y="4715280"/>
            <a:ext cx="5437800" cy="4466520"/>
          </a:xfrm>
          <a:prstGeom prst="rect">
            <a:avLst/>
          </a:prstGeom>
          <a:noFill/>
          <a:ln w="0">
            <a:noFill/>
          </a:ln>
        </p:spPr>
        <p:txBody>
          <a:bodyPr anchor="t">
            <a:normAutofit/>
          </a:bodyPr>
          <a:lstStyle/>
          <a:p>
            <a:pPr marL="216000" indent="0">
              <a:buNone/>
            </a:pPr>
            <a:endParaRPr lang="fr-FR" sz="1800" b="0" strike="noStrike" spc="-1">
              <a:solidFill>
                <a:srgbClr val="000000"/>
              </a:solidFill>
              <a:latin typeface="Arial"/>
            </a:endParaRPr>
          </a:p>
        </p:txBody>
      </p:sp>
      <p:sp>
        <p:nvSpPr>
          <p:cNvPr id="59" name="PlaceHolder 3"/>
          <p:cNvSpPr>
            <a:spLocks noGrp="1"/>
          </p:cNvSpPr>
          <p:nvPr>
            <p:ph type="sldNum" idx="6"/>
          </p:nvPr>
        </p:nvSpPr>
        <p:spPr>
          <a:xfrm>
            <a:off x="3850560" y="9428760"/>
            <a:ext cx="2945160" cy="496080"/>
          </a:xfrm>
          <a:prstGeom prst="rect">
            <a:avLst/>
          </a:prstGeom>
          <a:noFill/>
          <a:ln w="0">
            <a:noFill/>
          </a:ln>
        </p:spPr>
        <p:txBody>
          <a:bodyPr anchor="b">
            <a:noAutofit/>
          </a:bodyPr>
          <a:lstStyle>
            <a:lvl1pPr indent="0" algn="r">
              <a:lnSpc>
                <a:spcPct val="100000"/>
              </a:lnSpc>
              <a:buNone/>
              <a:defRPr lang="fr-FR" sz="1200" b="0" strike="noStrike" spc="-1">
                <a:solidFill>
                  <a:srgbClr val="000000"/>
                </a:solidFill>
                <a:latin typeface="+mn-lt"/>
                <a:ea typeface="+mn-ea"/>
              </a:defRPr>
            </a:lvl1pPr>
          </a:lstStyle>
          <a:p>
            <a:pPr indent="0" algn="r">
              <a:lnSpc>
                <a:spcPct val="100000"/>
              </a:lnSpc>
              <a:buNone/>
            </a:pPr>
            <a:fld id="{91697B15-C3D0-4832-904F-95BCAB8E6967}" type="slidenum">
              <a:rPr lang="fr-FR" sz="1200" b="0" strike="noStrike" spc="-1">
                <a:solidFill>
                  <a:srgbClr val="000000"/>
                </a:solidFill>
                <a:latin typeface="+mn-lt"/>
                <a:ea typeface="+mn-ea"/>
              </a:rPr>
              <a:t>1</a:t>
            </a:fld>
            <a:endParaRPr lang="fr-FR" sz="1200" b="0" strike="noStrike" spc="-1">
              <a:solidFill>
                <a:srgbClr val="000000"/>
              </a:solidFill>
              <a:latin typeface="Times New Roman"/>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lstStyle/>
          <a:p>
            <a:r>
              <a:t>Footer</a:t>
            </a:r>
          </a:p>
        </p:txBody>
      </p:sp>
      <p:sp>
        <p:nvSpPr>
          <p:cNvPr id="3" name="PlaceHolder 2"/>
          <p:cNvSpPr>
            <a:spLocks noGrp="1"/>
          </p:cNvSpPr>
          <p:nvPr>
            <p:ph type="dt" idx="1"/>
          </p:nvPr>
        </p:nvSpPr>
        <p:spPr/>
        <p:txBody>
          <a:body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28" name="PlaceHolder 2"/>
          <p:cNvSpPr>
            <a:spLocks noGrp="1"/>
          </p:cNvSpPr>
          <p:nvPr>
            <p:ph/>
          </p:nvPr>
        </p:nvSpPr>
        <p:spPr>
          <a:xfrm>
            <a:off x="617400" y="1512720"/>
            <a:ext cx="78991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29" name="PlaceHolder 3"/>
          <p:cNvSpPr>
            <a:spLocks noGrp="1"/>
          </p:cNvSpPr>
          <p:nvPr>
            <p:ph/>
          </p:nvPr>
        </p:nvSpPr>
        <p:spPr>
          <a:xfrm>
            <a:off x="617400" y="3589920"/>
            <a:ext cx="78991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5" name="PlaceHolder 4"/>
          <p:cNvSpPr>
            <a:spLocks noGrp="1"/>
          </p:cNvSpPr>
          <p:nvPr>
            <p:ph type="ftr" idx="2"/>
          </p:nvPr>
        </p:nvSpPr>
        <p:spPr/>
        <p:txBody>
          <a:bodyPr/>
          <a:lstStyle/>
          <a:p>
            <a:r>
              <a:t>Footer</a:t>
            </a:r>
          </a:p>
        </p:txBody>
      </p:sp>
      <p:sp>
        <p:nvSpPr>
          <p:cNvPr id="6" name="PlaceHolder 5"/>
          <p:cNvSpPr>
            <a:spLocks noGrp="1"/>
          </p:cNvSpPr>
          <p:nvPr>
            <p:ph type="dt" idx="1"/>
          </p:nvPr>
        </p:nvSpPr>
        <p:spPr/>
        <p:txBody>
          <a:body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31" name="PlaceHolder 2"/>
          <p:cNvSpPr>
            <a:spLocks noGrp="1"/>
          </p:cNvSpPr>
          <p:nvPr>
            <p:ph/>
          </p:nvPr>
        </p:nvSpPr>
        <p:spPr>
          <a:xfrm>
            <a:off x="617400" y="15127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32" name="PlaceHolder 3"/>
          <p:cNvSpPr>
            <a:spLocks noGrp="1"/>
          </p:cNvSpPr>
          <p:nvPr>
            <p:ph/>
          </p:nvPr>
        </p:nvSpPr>
        <p:spPr>
          <a:xfrm>
            <a:off x="4664880" y="15127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33" name="PlaceHolder 4"/>
          <p:cNvSpPr>
            <a:spLocks noGrp="1"/>
          </p:cNvSpPr>
          <p:nvPr>
            <p:ph/>
          </p:nvPr>
        </p:nvSpPr>
        <p:spPr>
          <a:xfrm>
            <a:off x="617400" y="35899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34" name="PlaceHolder 5"/>
          <p:cNvSpPr>
            <a:spLocks noGrp="1"/>
          </p:cNvSpPr>
          <p:nvPr>
            <p:ph/>
          </p:nvPr>
        </p:nvSpPr>
        <p:spPr>
          <a:xfrm>
            <a:off x="4664880" y="35899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7" name="PlaceHolder 6"/>
          <p:cNvSpPr>
            <a:spLocks noGrp="1"/>
          </p:cNvSpPr>
          <p:nvPr>
            <p:ph type="ftr" idx="2"/>
          </p:nvPr>
        </p:nvSpPr>
        <p:spPr/>
        <p:txBody>
          <a:bodyPr/>
          <a:lstStyle/>
          <a:p>
            <a:r>
              <a:t>Footer</a:t>
            </a:r>
          </a:p>
        </p:txBody>
      </p:sp>
      <p:sp>
        <p:nvSpPr>
          <p:cNvPr id="8" name="PlaceHolder 7"/>
          <p:cNvSpPr>
            <a:spLocks noGrp="1"/>
          </p:cNvSpPr>
          <p:nvPr>
            <p:ph type="dt" idx="1"/>
          </p:nvPr>
        </p:nvSpPr>
        <p:spPr/>
        <p:txBody>
          <a:body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5"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36" name="PlaceHolder 2"/>
          <p:cNvSpPr>
            <a:spLocks noGrp="1"/>
          </p:cNvSpPr>
          <p:nvPr>
            <p:ph/>
          </p:nvPr>
        </p:nvSpPr>
        <p:spPr>
          <a:xfrm>
            <a:off x="617400" y="1512720"/>
            <a:ext cx="254340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37" name="PlaceHolder 3"/>
          <p:cNvSpPr>
            <a:spLocks noGrp="1"/>
          </p:cNvSpPr>
          <p:nvPr>
            <p:ph/>
          </p:nvPr>
        </p:nvSpPr>
        <p:spPr>
          <a:xfrm>
            <a:off x="3288240" y="1512720"/>
            <a:ext cx="254340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38" name="PlaceHolder 4"/>
          <p:cNvSpPr>
            <a:spLocks noGrp="1"/>
          </p:cNvSpPr>
          <p:nvPr>
            <p:ph/>
          </p:nvPr>
        </p:nvSpPr>
        <p:spPr>
          <a:xfrm>
            <a:off x="5959440" y="1512720"/>
            <a:ext cx="254340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39" name="PlaceHolder 5"/>
          <p:cNvSpPr>
            <a:spLocks noGrp="1"/>
          </p:cNvSpPr>
          <p:nvPr>
            <p:ph/>
          </p:nvPr>
        </p:nvSpPr>
        <p:spPr>
          <a:xfrm>
            <a:off x="617400" y="3589920"/>
            <a:ext cx="254340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40" name="PlaceHolder 6"/>
          <p:cNvSpPr>
            <a:spLocks noGrp="1"/>
          </p:cNvSpPr>
          <p:nvPr>
            <p:ph/>
          </p:nvPr>
        </p:nvSpPr>
        <p:spPr>
          <a:xfrm>
            <a:off x="3288240" y="3589920"/>
            <a:ext cx="254340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41" name="PlaceHolder 7"/>
          <p:cNvSpPr>
            <a:spLocks noGrp="1"/>
          </p:cNvSpPr>
          <p:nvPr>
            <p:ph/>
          </p:nvPr>
        </p:nvSpPr>
        <p:spPr>
          <a:xfrm>
            <a:off x="5959440" y="3589920"/>
            <a:ext cx="254340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9" name="PlaceHolder 8"/>
          <p:cNvSpPr>
            <a:spLocks noGrp="1"/>
          </p:cNvSpPr>
          <p:nvPr>
            <p:ph type="ftr" idx="2"/>
          </p:nvPr>
        </p:nvSpPr>
        <p:spPr/>
        <p:txBody>
          <a:bodyPr/>
          <a:lstStyle/>
          <a:p>
            <a:r>
              <a:t>Footer</a:t>
            </a:r>
          </a:p>
        </p:txBody>
      </p:sp>
      <p:sp>
        <p:nvSpPr>
          <p:cNvPr id="10" name="PlaceHolder 9"/>
          <p:cNvSpPr>
            <a:spLocks noGrp="1"/>
          </p:cNvSpPr>
          <p:nvPr>
            <p:ph type="dt" idx="1"/>
          </p:nvPr>
        </p:nvSpPr>
        <p:spPr/>
        <p:txBody>
          <a:body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6"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7" name="PlaceHolder 2"/>
          <p:cNvSpPr>
            <a:spLocks noGrp="1"/>
          </p:cNvSpPr>
          <p:nvPr>
            <p:ph type="subTitle"/>
          </p:nvPr>
        </p:nvSpPr>
        <p:spPr>
          <a:xfrm>
            <a:off x="617400" y="1512720"/>
            <a:ext cx="7899120" cy="3976200"/>
          </a:xfrm>
          <a:prstGeom prst="rect">
            <a:avLst/>
          </a:prstGeom>
          <a:noFill/>
          <a:ln w="0">
            <a:noFill/>
          </a:ln>
        </p:spPr>
        <p:txBody>
          <a:bodyPr lIns="0" tIns="0" rIns="0" bIns="0" anchor="ctr">
            <a:noAutofit/>
          </a:bodyPr>
          <a:lstStyle/>
          <a:p>
            <a:pPr indent="0" algn="ctr">
              <a:buNone/>
            </a:pPr>
            <a:endParaRPr lang="fr-FR" sz="3200" b="0" strike="noStrike" spc="-1">
              <a:solidFill>
                <a:srgbClr val="000000"/>
              </a:solidFill>
              <a:latin typeface="Arial"/>
            </a:endParaRPr>
          </a:p>
        </p:txBody>
      </p:sp>
      <p:sp>
        <p:nvSpPr>
          <p:cNvPr id="4" name="PlaceHolder 3"/>
          <p:cNvSpPr>
            <a:spLocks noGrp="1"/>
          </p:cNvSpPr>
          <p:nvPr>
            <p:ph type="ftr" idx="2"/>
          </p:nvPr>
        </p:nvSpPr>
        <p:spPr/>
        <p:txBody>
          <a:bodyPr/>
          <a:lstStyle/>
          <a:p>
            <a:r>
              <a:t>Footer</a:t>
            </a:r>
          </a:p>
        </p:txBody>
      </p:sp>
      <p:sp>
        <p:nvSpPr>
          <p:cNvPr id="5" name="PlaceHolder 4"/>
          <p:cNvSpPr>
            <a:spLocks noGrp="1"/>
          </p:cNvSpPr>
          <p:nvPr>
            <p:ph type="dt" idx="1"/>
          </p:nvPr>
        </p:nvSpPr>
        <p:spPr/>
        <p:txBody>
          <a:body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9" name="PlaceHolder 2"/>
          <p:cNvSpPr>
            <a:spLocks noGrp="1"/>
          </p:cNvSpPr>
          <p:nvPr>
            <p:ph/>
          </p:nvPr>
        </p:nvSpPr>
        <p:spPr>
          <a:xfrm>
            <a:off x="617400" y="1512720"/>
            <a:ext cx="7899120" cy="397620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4" name="PlaceHolder 3"/>
          <p:cNvSpPr>
            <a:spLocks noGrp="1"/>
          </p:cNvSpPr>
          <p:nvPr>
            <p:ph type="ftr" idx="2"/>
          </p:nvPr>
        </p:nvSpPr>
        <p:spPr/>
        <p:txBody>
          <a:bodyPr/>
          <a:lstStyle/>
          <a:p>
            <a:r>
              <a:t>Footer</a:t>
            </a:r>
          </a:p>
        </p:txBody>
      </p:sp>
      <p:sp>
        <p:nvSpPr>
          <p:cNvPr id="5" name="PlaceHolder 4"/>
          <p:cNvSpPr>
            <a:spLocks noGrp="1"/>
          </p:cNvSpPr>
          <p:nvPr>
            <p:ph type="dt" idx="1"/>
          </p:nvPr>
        </p:nvSpPr>
        <p:spPr/>
        <p:txBody>
          <a:body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0"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11" name="PlaceHolder 2"/>
          <p:cNvSpPr>
            <a:spLocks noGrp="1"/>
          </p:cNvSpPr>
          <p:nvPr>
            <p:ph/>
          </p:nvPr>
        </p:nvSpPr>
        <p:spPr>
          <a:xfrm>
            <a:off x="617400" y="1512720"/>
            <a:ext cx="3854520" cy="397620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12" name="PlaceHolder 3"/>
          <p:cNvSpPr>
            <a:spLocks noGrp="1"/>
          </p:cNvSpPr>
          <p:nvPr>
            <p:ph/>
          </p:nvPr>
        </p:nvSpPr>
        <p:spPr>
          <a:xfrm>
            <a:off x="4664880" y="1512720"/>
            <a:ext cx="3854520" cy="397620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5" name="PlaceHolder 4"/>
          <p:cNvSpPr>
            <a:spLocks noGrp="1"/>
          </p:cNvSpPr>
          <p:nvPr>
            <p:ph type="ftr" idx="2"/>
          </p:nvPr>
        </p:nvSpPr>
        <p:spPr/>
        <p:txBody>
          <a:bodyPr/>
          <a:lstStyle/>
          <a:p>
            <a:r>
              <a:t>Footer</a:t>
            </a:r>
          </a:p>
        </p:txBody>
      </p:sp>
      <p:sp>
        <p:nvSpPr>
          <p:cNvPr id="6" name="PlaceHolder 5"/>
          <p:cNvSpPr>
            <a:spLocks noGrp="1"/>
          </p:cNvSpPr>
          <p:nvPr>
            <p:ph type="dt" idx="1"/>
          </p:nvPr>
        </p:nvSpPr>
        <p:spPr/>
        <p:txBody>
          <a:body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3"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3" name="PlaceHolder 2"/>
          <p:cNvSpPr>
            <a:spLocks noGrp="1"/>
          </p:cNvSpPr>
          <p:nvPr>
            <p:ph type="ftr" idx="2"/>
          </p:nvPr>
        </p:nvSpPr>
        <p:spPr/>
        <p:txBody>
          <a:bodyPr/>
          <a:lstStyle/>
          <a:p>
            <a:r>
              <a:t>Footer</a:t>
            </a:r>
          </a:p>
        </p:txBody>
      </p:sp>
      <p:sp>
        <p:nvSpPr>
          <p:cNvPr id="4" name="PlaceHolder 3"/>
          <p:cNvSpPr>
            <a:spLocks noGrp="1"/>
          </p:cNvSpPr>
          <p:nvPr>
            <p:ph type="dt" idx="1"/>
          </p:nvPr>
        </p:nvSpPr>
        <p:spPr/>
        <p:txBody>
          <a:body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4" name="PlaceHolder 1"/>
          <p:cNvSpPr>
            <a:spLocks noGrp="1"/>
          </p:cNvSpPr>
          <p:nvPr>
            <p:ph type="subTitle"/>
          </p:nvPr>
        </p:nvSpPr>
        <p:spPr>
          <a:xfrm>
            <a:off x="1259640" y="188640"/>
            <a:ext cx="7014240" cy="2035440"/>
          </a:xfrm>
          <a:prstGeom prst="rect">
            <a:avLst/>
          </a:prstGeom>
          <a:noFill/>
          <a:ln w="0">
            <a:noFill/>
          </a:ln>
        </p:spPr>
        <p:txBody>
          <a:bodyPr lIns="0" tIns="0" rIns="0" bIns="0" anchor="ctr">
            <a:noAutofit/>
          </a:bodyPr>
          <a:lstStyle/>
          <a:p>
            <a:pPr algn="ctr"/>
            <a:endParaRPr lang="fr-FR" sz="3200" b="0" strike="noStrike" spc="-1">
              <a:solidFill>
                <a:srgbClr val="000000"/>
              </a:solidFill>
              <a:latin typeface="Arial"/>
            </a:endParaRPr>
          </a:p>
        </p:txBody>
      </p:sp>
      <p:sp>
        <p:nvSpPr>
          <p:cNvPr id="3" name="PlaceHolder 2"/>
          <p:cNvSpPr>
            <a:spLocks noGrp="1"/>
          </p:cNvSpPr>
          <p:nvPr>
            <p:ph type="ftr" idx="2"/>
          </p:nvPr>
        </p:nvSpPr>
        <p:spPr/>
        <p:txBody>
          <a:bodyPr/>
          <a:lstStyle/>
          <a:p>
            <a:r>
              <a:t>Footer</a:t>
            </a:r>
          </a:p>
        </p:txBody>
      </p:sp>
      <p:sp>
        <p:nvSpPr>
          <p:cNvPr id="4" name="PlaceHolder 3"/>
          <p:cNvSpPr>
            <a:spLocks noGrp="1"/>
          </p:cNvSpPr>
          <p:nvPr>
            <p:ph type="dt" idx="1"/>
          </p:nvPr>
        </p:nvSpPr>
        <p:spPr/>
        <p:txBody>
          <a:body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16" name="PlaceHolder 2"/>
          <p:cNvSpPr>
            <a:spLocks noGrp="1"/>
          </p:cNvSpPr>
          <p:nvPr>
            <p:ph/>
          </p:nvPr>
        </p:nvSpPr>
        <p:spPr>
          <a:xfrm>
            <a:off x="617400" y="15127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17" name="PlaceHolder 3"/>
          <p:cNvSpPr>
            <a:spLocks noGrp="1"/>
          </p:cNvSpPr>
          <p:nvPr>
            <p:ph/>
          </p:nvPr>
        </p:nvSpPr>
        <p:spPr>
          <a:xfrm>
            <a:off x="4664880" y="1512720"/>
            <a:ext cx="3854520" cy="397620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18" name="PlaceHolder 4"/>
          <p:cNvSpPr>
            <a:spLocks noGrp="1"/>
          </p:cNvSpPr>
          <p:nvPr>
            <p:ph/>
          </p:nvPr>
        </p:nvSpPr>
        <p:spPr>
          <a:xfrm>
            <a:off x="617400" y="35899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6" name="PlaceHolder 5"/>
          <p:cNvSpPr>
            <a:spLocks noGrp="1"/>
          </p:cNvSpPr>
          <p:nvPr>
            <p:ph type="ftr" idx="2"/>
          </p:nvPr>
        </p:nvSpPr>
        <p:spPr/>
        <p:txBody>
          <a:bodyPr/>
          <a:lstStyle/>
          <a:p>
            <a:r>
              <a:t>Footer</a:t>
            </a:r>
          </a:p>
        </p:txBody>
      </p:sp>
      <p:sp>
        <p:nvSpPr>
          <p:cNvPr id="7" name="PlaceHolder 6"/>
          <p:cNvSpPr>
            <a:spLocks noGrp="1"/>
          </p:cNvSpPr>
          <p:nvPr>
            <p:ph type="dt" idx="1"/>
          </p:nvPr>
        </p:nvSpPr>
        <p:spPr/>
        <p:txBody>
          <a:body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20" name="PlaceHolder 2"/>
          <p:cNvSpPr>
            <a:spLocks noGrp="1"/>
          </p:cNvSpPr>
          <p:nvPr>
            <p:ph/>
          </p:nvPr>
        </p:nvSpPr>
        <p:spPr>
          <a:xfrm>
            <a:off x="617400" y="1512720"/>
            <a:ext cx="3854520" cy="397620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21" name="PlaceHolder 3"/>
          <p:cNvSpPr>
            <a:spLocks noGrp="1"/>
          </p:cNvSpPr>
          <p:nvPr>
            <p:ph/>
          </p:nvPr>
        </p:nvSpPr>
        <p:spPr>
          <a:xfrm>
            <a:off x="4664880" y="15127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22" name="PlaceHolder 4"/>
          <p:cNvSpPr>
            <a:spLocks noGrp="1"/>
          </p:cNvSpPr>
          <p:nvPr>
            <p:ph/>
          </p:nvPr>
        </p:nvSpPr>
        <p:spPr>
          <a:xfrm>
            <a:off x="4664880" y="35899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6" name="PlaceHolder 5"/>
          <p:cNvSpPr>
            <a:spLocks noGrp="1"/>
          </p:cNvSpPr>
          <p:nvPr>
            <p:ph type="ftr" idx="2"/>
          </p:nvPr>
        </p:nvSpPr>
        <p:spPr/>
        <p:txBody>
          <a:bodyPr/>
          <a:lstStyle/>
          <a:p>
            <a:r>
              <a:t>Footer</a:t>
            </a:r>
          </a:p>
        </p:txBody>
      </p:sp>
      <p:sp>
        <p:nvSpPr>
          <p:cNvPr id="7" name="PlaceHolder 6"/>
          <p:cNvSpPr>
            <a:spLocks noGrp="1"/>
          </p:cNvSpPr>
          <p:nvPr>
            <p:ph type="dt" idx="1"/>
          </p:nvPr>
        </p:nvSpPr>
        <p:spPr/>
        <p:txBody>
          <a:body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24" name="PlaceHolder 2"/>
          <p:cNvSpPr>
            <a:spLocks noGrp="1"/>
          </p:cNvSpPr>
          <p:nvPr>
            <p:ph/>
          </p:nvPr>
        </p:nvSpPr>
        <p:spPr>
          <a:xfrm>
            <a:off x="617400" y="15127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25" name="PlaceHolder 3"/>
          <p:cNvSpPr>
            <a:spLocks noGrp="1"/>
          </p:cNvSpPr>
          <p:nvPr>
            <p:ph/>
          </p:nvPr>
        </p:nvSpPr>
        <p:spPr>
          <a:xfrm>
            <a:off x="4664880" y="15127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26" name="PlaceHolder 4"/>
          <p:cNvSpPr>
            <a:spLocks noGrp="1"/>
          </p:cNvSpPr>
          <p:nvPr>
            <p:ph/>
          </p:nvPr>
        </p:nvSpPr>
        <p:spPr>
          <a:xfrm>
            <a:off x="617400" y="3589920"/>
            <a:ext cx="78991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6" name="PlaceHolder 5"/>
          <p:cNvSpPr>
            <a:spLocks noGrp="1"/>
          </p:cNvSpPr>
          <p:nvPr>
            <p:ph type="ftr" idx="2"/>
          </p:nvPr>
        </p:nvSpPr>
        <p:spPr/>
        <p:txBody>
          <a:bodyPr/>
          <a:lstStyle/>
          <a:p>
            <a:r>
              <a:t>Footer</a:t>
            </a:r>
          </a:p>
        </p:txBody>
      </p:sp>
      <p:sp>
        <p:nvSpPr>
          <p:cNvPr id="7" name="PlaceHolder 6"/>
          <p:cNvSpPr>
            <a:spLocks noGrp="1"/>
          </p:cNvSpPr>
          <p:nvPr>
            <p:ph type="dt" idx="1"/>
          </p:nvPr>
        </p:nvSpPr>
        <p:spPr/>
        <p:txBody>
          <a:body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p:nvPr/>
        </p:nvSpPr>
        <p:spPr>
          <a:xfrm>
            <a:off x="0" y="0"/>
            <a:ext cx="9143640" cy="91728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endParaRPr lang="fr-FR" sz="1800" b="0" strike="noStrike" spc="-1">
              <a:solidFill>
                <a:schemeClr val="lt1"/>
              </a:solidFill>
              <a:latin typeface="Arial"/>
            </a:endParaRPr>
          </a:p>
        </p:txBody>
      </p:sp>
      <p:pic>
        <p:nvPicPr>
          <p:cNvPr id="7" name="Image 8"/>
          <p:cNvPicPr/>
          <p:nvPr/>
        </p:nvPicPr>
        <p:blipFill>
          <a:blip r:embed="rId14"/>
          <a:stretch/>
        </p:blipFill>
        <p:spPr>
          <a:xfrm>
            <a:off x="104760" y="114120"/>
            <a:ext cx="1013760" cy="688680"/>
          </a:xfrm>
          <a:prstGeom prst="rect">
            <a:avLst/>
          </a:prstGeom>
          <a:ln w="0">
            <a:noFill/>
          </a:ln>
        </p:spPr>
      </p:pic>
      <p:sp>
        <p:nvSpPr>
          <p:cNvPr id="2" name="PlaceHolder 1"/>
          <p:cNvSpPr>
            <a:spLocks noGrp="1"/>
          </p:cNvSpPr>
          <p:nvPr>
            <p:ph type="title"/>
          </p:nvPr>
        </p:nvSpPr>
        <p:spPr>
          <a:xfrm>
            <a:off x="1259640" y="188640"/>
            <a:ext cx="7014240" cy="438840"/>
          </a:xfrm>
          <a:prstGeom prst="rect">
            <a:avLst/>
          </a:prstGeom>
          <a:noFill/>
          <a:ln w="0">
            <a:noFill/>
          </a:ln>
        </p:spPr>
        <p:txBody>
          <a:bodyPr lIns="90000" tIns="45000" rIns="90000" bIns="45000" anchor="t">
            <a:noAutofit/>
          </a:bodyPr>
          <a:lstStyle/>
          <a:p>
            <a:pPr indent="0">
              <a:lnSpc>
                <a:spcPct val="100000"/>
              </a:lnSpc>
              <a:buNone/>
            </a:pPr>
            <a:r>
              <a:rPr lang="fr-FR" sz="1200" b="1" strike="noStrike" cap="all" spc="-1">
                <a:solidFill>
                  <a:srgbClr val="000000"/>
                </a:solidFill>
                <a:latin typeface="Arial"/>
              </a:rPr>
              <a:t>Modifiez le style du titre</a:t>
            </a:r>
            <a:endParaRPr lang="fr-FR" sz="1200" b="0" strike="noStrike" spc="-1">
              <a:solidFill>
                <a:srgbClr val="000000"/>
              </a:solidFill>
              <a:latin typeface="Arial"/>
            </a:endParaRPr>
          </a:p>
        </p:txBody>
      </p:sp>
      <p:sp>
        <p:nvSpPr>
          <p:cNvPr id="3" name="PlaceHolder 2"/>
          <p:cNvSpPr>
            <a:spLocks noGrp="1"/>
          </p:cNvSpPr>
          <p:nvPr>
            <p:ph type="body"/>
          </p:nvPr>
        </p:nvSpPr>
        <p:spPr>
          <a:xfrm>
            <a:off x="617400" y="1512720"/>
            <a:ext cx="7899120" cy="3976200"/>
          </a:xfrm>
          <a:prstGeom prst="rect">
            <a:avLst/>
          </a:prstGeom>
          <a:noFill/>
          <a:ln w="0">
            <a:noFill/>
          </a:ln>
        </p:spPr>
        <p:txBody>
          <a:bodyPr lIns="90000" tIns="45000" rIns="90000" bIns="45000" anchor="t">
            <a:noAutofit/>
          </a:bodyPr>
          <a:lstStyle/>
          <a:p>
            <a:pPr indent="0">
              <a:lnSpc>
                <a:spcPct val="100000"/>
              </a:lnSpc>
              <a:buNone/>
              <a:tabLst>
                <a:tab pos="0" algn="l"/>
              </a:tabLst>
            </a:pPr>
            <a:r>
              <a:rPr lang="fr-FR" sz="1500" b="0" strike="noStrike" spc="-1">
                <a:solidFill>
                  <a:schemeClr val="accent5"/>
                </a:solidFill>
                <a:latin typeface="Arial"/>
              </a:rPr>
              <a:t>Modifiez les styles du texte du masque</a:t>
            </a:r>
          </a:p>
          <a:p>
            <a:pPr indent="0">
              <a:lnSpc>
                <a:spcPct val="100000"/>
              </a:lnSpc>
              <a:buNone/>
              <a:tabLst>
                <a:tab pos="0" algn="l"/>
              </a:tabLst>
            </a:pPr>
            <a:r>
              <a:rPr lang="fr-FR" sz="1700" b="1" strike="noStrike" spc="-1">
                <a:solidFill>
                  <a:srgbClr val="F2A900"/>
                </a:solidFill>
                <a:latin typeface="Arial"/>
              </a:rPr>
              <a:t>Deuxième niveau</a:t>
            </a:r>
            <a:endParaRPr lang="fr-FR" sz="1700" b="0" strike="noStrike" spc="-1">
              <a:solidFill>
                <a:schemeClr val="accent5"/>
              </a:solidFill>
              <a:latin typeface="Arial"/>
            </a:endParaRPr>
          </a:p>
          <a:p>
            <a:pPr indent="0">
              <a:lnSpc>
                <a:spcPct val="100000"/>
              </a:lnSpc>
              <a:buNone/>
              <a:tabLst>
                <a:tab pos="0" algn="l"/>
              </a:tabLst>
            </a:pPr>
            <a:r>
              <a:rPr lang="fr-FR" sz="1000" b="0" strike="noStrike" spc="-1">
                <a:solidFill>
                  <a:srgbClr val="000000"/>
                </a:solidFill>
                <a:latin typeface="Arial"/>
              </a:rPr>
              <a:t>Troisième niveau</a:t>
            </a:r>
            <a:endParaRPr lang="fr-FR" sz="1000" b="0" strike="noStrike" spc="-1">
              <a:solidFill>
                <a:schemeClr val="accent5"/>
              </a:solidFill>
              <a:latin typeface="Arial"/>
            </a:endParaRPr>
          </a:p>
          <a:p>
            <a:pPr marL="171360" lvl="3" indent="-171360">
              <a:lnSpc>
                <a:spcPct val="100000"/>
              </a:lnSpc>
              <a:buClr>
                <a:srgbClr val="F2A900"/>
              </a:buClr>
              <a:buFont typeface="Arial"/>
              <a:buChar char="►"/>
              <a:tabLst>
                <a:tab pos="0" algn="l"/>
              </a:tabLst>
            </a:pPr>
            <a:r>
              <a:rPr lang="fr-FR" sz="1000" b="0" strike="noStrike" spc="-1">
                <a:solidFill>
                  <a:srgbClr val="000000"/>
                </a:solidFill>
                <a:latin typeface="Arial"/>
              </a:rPr>
              <a:t>Quatrième niveau</a:t>
            </a:r>
          </a:p>
          <a:p>
            <a:pPr marL="361800" lvl="4" indent="-171360">
              <a:lnSpc>
                <a:spcPct val="100000"/>
              </a:lnSpc>
              <a:buClr>
                <a:srgbClr val="F2A900"/>
              </a:buClr>
              <a:buFont typeface="Arial"/>
              <a:buChar char="-"/>
              <a:tabLst>
                <a:tab pos="0" algn="l"/>
              </a:tabLst>
            </a:pPr>
            <a:r>
              <a:rPr lang="fr-FR" sz="1000" b="0" strike="noStrike" spc="-1">
                <a:solidFill>
                  <a:srgbClr val="000000"/>
                </a:solidFill>
                <a:latin typeface="Arial"/>
              </a:rPr>
              <a:t>Cinquième niveau</a:t>
            </a:r>
          </a:p>
        </p:txBody>
      </p:sp>
      <p:sp>
        <p:nvSpPr>
          <p:cNvPr id="4" name="PlaceHolder 3"/>
          <p:cNvSpPr>
            <a:spLocks noGrp="1"/>
          </p:cNvSpPr>
          <p:nvPr>
            <p:ph type="dt" idx="1"/>
          </p:nvPr>
        </p:nvSpPr>
        <p:spPr>
          <a:xfrm>
            <a:off x="0" y="6669360"/>
            <a:ext cx="264600" cy="179640"/>
          </a:xfrm>
          <a:prstGeom prst="rect">
            <a:avLst/>
          </a:prstGeom>
          <a:noFill/>
          <a:ln w="0">
            <a:noFill/>
          </a:ln>
        </p:spPr>
        <p:txBody>
          <a:bodyPr lIns="0" tIns="0" rIns="0" bIns="0" anchor="ctr">
            <a:noAutofit/>
          </a:bodyPr>
          <a:lstStyle>
            <a:lvl1pPr indent="0" algn="ctr">
              <a:lnSpc>
                <a:spcPct val="100000"/>
              </a:lnSpc>
              <a:buNone/>
              <a:defRPr lang="fr-FR" sz="100" b="0" strike="noStrike" spc="-1">
                <a:solidFill>
                  <a:srgbClr val="FFFFFE">
                    <a:alpha val="0"/>
                  </a:srgbClr>
                </a:solidFill>
                <a:latin typeface="Arial"/>
              </a:defRPr>
            </a:lvl1pPr>
          </a:lstStyle>
          <a:p>
            <a:pPr indent="0" algn="ctr">
              <a:lnSpc>
                <a:spcPct val="100000"/>
              </a:lnSpc>
              <a:buNone/>
            </a:pPr>
            <a:r>
              <a:rPr lang="fr-FR" sz="100" b="0" strike="noStrike" spc="-1">
                <a:solidFill>
                  <a:srgbClr val="FFFFFE">
                    <a:alpha val="0"/>
                  </a:srgbClr>
                </a:solidFill>
                <a:latin typeface="Arial"/>
              </a:rPr>
              <a:t> </a:t>
            </a:r>
            <a:endParaRPr lang="fr-FR" sz="100" b="0" strike="noStrike" spc="-1">
              <a:solidFill>
                <a:srgbClr val="000000"/>
              </a:solidFill>
              <a:latin typeface="Times New Roman"/>
            </a:endParaRPr>
          </a:p>
        </p:txBody>
      </p:sp>
      <p:sp>
        <p:nvSpPr>
          <p:cNvPr id="5" name="PlaceHolder 4"/>
          <p:cNvSpPr>
            <a:spLocks noGrp="1"/>
          </p:cNvSpPr>
          <p:nvPr>
            <p:ph type="ftr" idx="2"/>
          </p:nvPr>
        </p:nvSpPr>
        <p:spPr>
          <a:xfrm>
            <a:off x="1778040" y="6060960"/>
            <a:ext cx="5587560" cy="359640"/>
          </a:xfrm>
          <a:prstGeom prst="rect">
            <a:avLst/>
          </a:prstGeom>
          <a:noFill/>
          <a:ln w="0">
            <a:noFill/>
          </a:ln>
        </p:spPr>
        <p:txBody>
          <a:bodyPr lIns="90000" tIns="45000" rIns="90000" bIns="45000" anchor="t">
            <a:noAutofit/>
          </a:bodyPr>
          <a:lstStyle>
            <a:lvl1pPr indent="0" algn="r">
              <a:lnSpc>
                <a:spcPct val="100000"/>
              </a:lnSpc>
              <a:buNone/>
              <a:defRPr lang="fr-FR" sz="1800" b="0" strike="noStrike" spc="-1">
                <a:solidFill>
                  <a:srgbClr val="000000"/>
                </a:solidFill>
                <a:latin typeface="Arial"/>
              </a:defRPr>
            </a:lvl1pPr>
          </a:lstStyle>
          <a:p>
            <a:pPr indent="0" algn="r">
              <a:lnSpc>
                <a:spcPct val="100000"/>
              </a:lnSpc>
              <a:buNone/>
            </a:pPr>
            <a:r>
              <a:rPr lang="fr-FR" sz="1800" b="0" strike="noStrike" spc="-1">
                <a:solidFill>
                  <a:srgbClr val="000000"/>
                </a:solidFill>
                <a:latin typeface="Arial"/>
              </a:rPr>
              <a:t> </a:t>
            </a:r>
            <a:endParaRPr lang="fr-FR" sz="1800" b="0" strike="noStrike" spc="-1">
              <a:solidFill>
                <a:srgbClr val="000000"/>
              </a:solidFill>
              <a:latin typeface="Times New Roman"/>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100000">
              <a:srgbClr val="FFFFFF"/>
            </a:gs>
            <a:gs pos="100000">
              <a:srgbClr val="7DE9FF"/>
            </a:gs>
          </a:gsLst>
          <a:lin ang="16200000"/>
        </a:gradFill>
        <a:effectLst/>
      </p:bgPr>
    </p:bg>
    <p:spTree>
      <p:nvGrpSpPr>
        <p:cNvPr id="1" name=""/>
        <p:cNvGrpSpPr/>
        <p:nvPr/>
      </p:nvGrpSpPr>
      <p:grpSpPr>
        <a:xfrm>
          <a:off x="0" y="0"/>
          <a:ext cx="0" cy="0"/>
          <a:chOff x="0" y="0"/>
          <a:chExt cx="0" cy="0"/>
        </a:xfrm>
      </p:grpSpPr>
      <p:sp>
        <p:nvSpPr>
          <p:cNvPr id="48" name="Rectangle 5"/>
          <p:cNvSpPr/>
          <p:nvPr/>
        </p:nvSpPr>
        <p:spPr>
          <a:xfrm>
            <a:off x="26642" y="33924"/>
            <a:ext cx="9143640" cy="6940361"/>
          </a:xfrm>
          <a:prstGeom prst="rect">
            <a:avLst/>
          </a:prstGeom>
          <a:noFill/>
          <a:ln w="0">
            <a:noFill/>
          </a:ln>
        </p:spPr>
        <p:style>
          <a:lnRef idx="0">
            <a:scrgbClr r="0" g="0" b="0"/>
          </a:lnRef>
          <a:fillRef idx="0">
            <a:scrgbClr r="0" g="0" b="0"/>
          </a:fillRef>
          <a:effectRef idx="0">
            <a:scrgbClr r="0" g="0" b="0"/>
          </a:effectRef>
          <a:fontRef idx="minor"/>
        </p:style>
        <p:txBody>
          <a:bodyPr numCol="1" spcCol="0" anchor="t">
            <a:spAutoFit/>
          </a:bodyPr>
          <a:lstStyle/>
          <a:p>
            <a:pPr>
              <a:lnSpc>
                <a:spcPct val="100000"/>
              </a:lnSpc>
            </a:pPr>
            <a:endParaRPr lang="fr-FR" sz="1000" b="0" strike="noStrike" spc="-1" dirty="0">
              <a:solidFill>
                <a:srgbClr val="000000"/>
              </a:solidFill>
              <a:latin typeface="Arial"/>
            </a:endParaRPr>
          </a:p>
          <a:p>
            <a:pPr>
              <a:lnSpc>
                <a:spcPct val="100000"/>
              </a:lnSpc>
            </a:pPr>
            <a:endParaRPr lang="fr-FR" sz="1000" b="0" strike="noStrike" spc="-1" dirty="0">
              <a:solidFill>
                <a:srgbClr val="000000"/>
              </a:solidFill>
              <a:latin typeface="Arial"/>
            </a:endParaRPr>
          </a:p>
          <a:p>
            <a:pPr>
              <a:lnSpc>
                <a:spcPct val="100000"/>
              </a:lnSpc>
            </a:pPr>
            <a:endParaRPr lang="fr-FR" sz="1000" b="0" strike="noStrike" spc="-1" dirty="0">
              <a:solidFill>
                <a:srgbClr val="000000"/>
              </a:solidFill>
              <a:latin typeface="Arial"/>
            </a:endParaRPr>
          </a:p>
          <a:p>
            <a:pPr algn="r">
              <a:lnSpc>
                <a:spcPct val="100000"/>
              </a:lnSpc>
            </a:pPr>
            <a:endParaRPr lang="fr-FR" sz="1000" b="0" strike="noStrike" spc="-1" dirty="0">
              <a:solidFill>
                <a:srgbClr val="000000"/>
              </a:solidFill>
              <a:latin typeface="Arial"/>
            </a:endParaRPr>
          </a:p>
          <a:p>
            <a:pPr>
              <a:lnSpc>
                <a:spcPct val="100000"/>
              </a:lnSpc>
            </a:pPr>
            <a:endParaRPr lang="fr-FR" sz="1000" b="0" strike="noStrike" spc="-1" dirty="0">
              <a:solidFill>
                <a:srgbClr val="000000"/>
              </a:solidFill>
              <a:latin typeface="Arial"/>
            </a:endParaRPr>
          </a:p>
          <a:p>
            <a:pPr>
              <a:lnSpc>
                <a:spcPct val="100000"/>
              </a:lnSpc>
            </a:pPr>
            <a:endParaRPr lang="fr-FR" sz="1000" b="0" strike="noStrike" spc="-1" dirty="0">
              <a:solidFill>
                <a:srgbClr val="000000"/>
              </a:solidFill>
              <a:latin typeface="Arial"/>
            </a:endParaRPr>
          </a:p>
          <a:p>
            <a:pPr lvl="0" eaLnBrk="0" fontAlgn="base" hangingPunct="0">
              <a:spcBef>
                <a:spcPct val="0"/>
              </a:spcBef>
              <a:spcAft>
                <a:spcPct val="0"/>
              </a:spcAft>
            </a:pPr>
            <a:r>
              <a:rPr lang="fr-FR" altLang="zh-CN" sz="1000" b="1" dirty="0">
                <a:latin typeface="Times New Roman" panose="02020603050405020304" pitchFamily="18" charset="0"/>
                <a:ea typeface="Droid Sans Fallback"/>
                <a:cs typeface="Times New Roman" panose="02020603050405020304" pitchFamily="18" charset="0"/>
              </a:rPr>
              <a:t>Laboratoires d’accueil : </a:t>
            </a:r>
            <a:r>
              <a:rPr lang="fr-FR" altLang="zh-CN" sz="1000" dirty="0">
                <a:latin typeface="Times New Roman" panose="02020603050405020304" pitchFamily="18" charset="0"/>
                <a:ea typeface="Droid Sans Fallback"/>
                <a:cs typeface="Times New Roman" panose="02020603050405020304" pitchFamily="18" charset="0"/>
              </a:rPr>
              <a:t>CERI SN </a:t>
            </a:r>
            <a:r>
              <a:rPr lang="fr-FR" sz="1000" dirty="0">
                <a:latin typeface="Times New Roman" panose="02020603050405020304" pitchFamily="18" charset="0"/>
                <a:cs typeface="Times New Roman" panose="02020603050405020304" pitchFamily="18" charset="0"/>
              </a:rPr>
              <a:t>Centre d'Enseignement de Recherche et d'Innovation Systèmes Numériques IMT Nord Europe </a:t>
            </a:r>
          </a:p>
          <a:p>
            <a:pPr lvl="0" eaLnBrk="0" fontAlgn="base" hangingPunct="0">
              <a:spcBef>
                <a:spcPct val="0"/>
              </a:spcBef>
              <a:spcAft>
                <a:spcPct val="0"/>
              </a:spcAft>
            </a:pPr>
            <a:r>
              <a:rPr lang="fr-FR" altLang="zh-CN" sz="1000" b="1" dirty="0">
                <a:solidFill>
                  <a:srgbClr val="000000"/>
                </a:solidFill>
                <a:latin typeface="Times New Roman" panose="02020603050405020304" pitchFamily="18" charset="0"/>
                <a:ea typeface="Droid Sans Fallback"/>
                <a:cs typeface="Times New Roman" panose="02020603050405020304" pitchFamily="18" charset="0"/>
              </a:rPr>
              <a:t>Ecole Doctorale : MADIS  : </a:t>
            </a:r>
            <a:r>
              <a:rPr lang="fr-FR" sz="1000" i="1" dirty="0">
                <a:latin typeface="Times New Roman" panose="02020603050405020304" pitchFamily="18" charset="0"/>
                <a:cs typeface="Times New Roman" panose="02020603050405020304" pitchFamily="18" charset="0"/>
              </a:rPr>
              <a:t>Mathématiques, sciences du numérique et de leurs interactions (Univ. Lille, Centrale Lille Institut, IMT Nord Europe)</a:t>
            </a:r>
          </a:p>
          <a:p>
            <a:pPr lvl="0" eaLnBrk="0" fontAlgn="base" hangingPunct="0">
              <a:spcBef>
                <a:spcPct val="0"/>
              </a:spcBef>
              <a:spcAft>
                <a:spcPct val="0"/>
              </a:spcAft>
            </a:pPr>
            <a:endParaRPr lang="fr-FR" altLang="zh-CN" sz="1000" dirty="0">
              <a:latin typeface="Times New Roman" panose="02020603050405020304" pitchFamily="18" charset="0"/>
              <a:ea typeface="Droid Sans Fallback"/>
              <a:cs typeface="Times New Roman" panose="02020603050405020304" pitchFamily="18" charset="0"/>
            </a:endParaRPr>
          </a:p>
          <a:p>
            <a:pPr lvl="0" algn="ctr" eaLnBrk="0" fontAlgn="base" hangingPunct="0">
              <a:spcBef>
                <a:spcPct val="0"/>
              </a:spcBef>
              <a:spcAft>
                <a:spcPct val="0"/>
              </a:spcAft>
            </a:pPr>
            <a:r>
              <a:rPr lang="fr-FR" altLang="zh-CN" sz="1000" dirty="0">
                <a:latin typeface="Times New Roman" panose="02020603050405020304" pitchFamily="18" charset="0"/>
                <a:ea typeface="Droid Sans Fallback"/>
                <a:cs typeface="Times New Roman" panose="02020603050405020304" pitchFamily="18" charset="0"/>
              </a:rPr>
              <a:t>THÈSE présentée en vue d’obtenir le grade de DOCTEURE</a:t>
            </a:r>
            <a:r>
              <a:rPr lang="fr-FR" altLang="zh-CN" sz="1000" dirty="0">
                <a:solidFill>
                  <a:srgbClr val="FF0000"/>
                </a:solidFill>
                <a:latin typeface="Times New Roman" panose="02020603050405020304" pitchFamily="18" charset="0"/>
                <a:ea typeface="Droid Sans Fallback"/>
                <a:cs typeface="Times New Roman" panose="02020603050405020304" pitchFamily="18" charset="0"/>
              </a:rPr>
              <a:t> </a:t>
            </a:r>
            <a:r>
              <a:rPr lang="fr-FR" altLang="zh-CN" sz="1000" dirty="0">
                <a:latin typeface="Times New Roman" panose="02020603050405020304" pitchFamily="18" charset="0"/>
                <a:ea typeface="Droid Sans Fallback"/>
                <a:cs typeface="Times New Roman" panose="02020603050405020304" pitchFamily="18" charset="0"/>
              </a:rPr>
              <a:t>en </a:t>
            </a:r>
            <a:r>
              <a:rPr lang="fr-FR" sz="1000" dirty="0">
                <a:latin typeface="Times New Roman" panose="02020603050405020304" pitchFamily="18" charset="0"/>
                <a:cs typeface="Times New Roman" panose="02020603050405020304" pitchFamily="18" charset="0"/>
              </a:rPr>
              <a:t>Informatique et applications</a:t>
            </a:r>
          </a:p>
          <a:p>
            <a:pPr lvl="0" algn="ctr" eaLnBrk="0" fontAlgn="base" hangingPunct="0">
              <a:spcBef>
                <a:spcPct val="0"/>
              </a:spcBef>
              <a:spcAft>
                <a:spcPct val="0"/>
              </a:spcAft>
            </a:pPr>
            <a:r>
              <a:rPr lang="fr-FR" altLang="zh-CN" sz="600" dirty="0">
                <a:ea typeface="Droid Sans Fallback"/>
                <a:cs typeface="Arial" panose="020B0604020202020204" pitchFamily="34" charset="0"/>
              </a:rPr>
              <a:t>par</a:t>
            </a:r>
            <a:endParaRPr lang="fr-FR" sz="1200" dirty="0">
              <a:latin typeface="Times New Roman" panose="02020603050405020304" pitchFamily="18" charset="0"/>
              <a:cs typeface="Times New Roman" panose="02020603050405020304" pitchFamily="18" charset="0"/>
            </a:endParaRPr>
          </a:p>
          <a:p>
            <a:pPr algn="ctr"/>
            <a:r>
              <a:rPr lang="fr-FR" sz="1000" b="1" dirty="0">
                <a:latin typeface="Times New Roman" panose="02020603050405020304" pitchFamily="18" charset="0"/>
                <a:cs typeface="Times New Roman" panose="02020603050405020304" pitchFamily="18" charset="0"/>
              </a:rPr>
              <a:t>Mayssa ZAIER</a:t>
            </a:r>
          </a:p>
          <a:p>
            <a:pPr algn="ctr"/>
            <a:r>
              <a:rPr lang="fr-FR" altLang="zh-CN" sz="1000" dirty="0">
                <a:latin typeface="Times New Roman" panose="02020603050405020304" pitchFamily="18" charset="0"/>
                <a:cs typeface="Times New Roman" panose="02020603050405020304" pitchFamily="18" charset="0"/>
              </a:rPr>
              <a:t>D</a:t>
            </a:r>
            <a:r>
              <a:rPr lang="fr-FR" altLang="zh-CN" sz="600" dirty="0">
                <a:ea typeface="Droid Sans Fallback"/>
                <a:cs typeface="Arial" panose="020B0604020202020204" pitchFamily="34" charset="0"/>
              </a:rPr>
              <a:t>OCTORAT de l’IMT NORD EUROPE</a:t>
            </a:r>
          </a:p>
          <a:p>
            <a:pPr lvl="0" algn="ctr" eaLnBrk="0" fontAlgn="base" hangingPunct="0">
              <a:spcBef>
                <a:spcPct val="0"/>
              </a:spcBef>
              <a:spcAft>
                <a:spcPct val="0"/>
              </a:spcAft>
            </a:pPr>
            <a:r>
              <a:rPr lang="fr-FR" altLang="zh-CN" sz="800" dirty="0">
                <a:latin typeface="Times New Roman" panose="02020603050405020304" pitchFamily="18" charset="0"/>
                <a:ea typeface="Droid Sans Fallback"/>
                <a:cs typeface="Times New Roman" panose="02020603050405020304" pitchFamily="18" charset="0"/>
              </a:rPr>
              <a:t>Titre de la thèse : </a:t>
            </a:r>
          </a:p>
          <a:p>
            <a:pPr algn="ctr"/>
            <a:r>
              <a:rPr lang="fr-FR" sz="1200" b="1" i="1" dirty="0" err="1">
                <a:latin typeface="Times New Roman" panose="02020603050405020304" pitchFamily="18" charset="0"/>
                <a:cs typeface="Times New Roman" panose="02020603050405020304" pitchFamily="18" charset="0"/>
              </a:rPr>
              <a:t>Agentification</a:t>
            </a:r>
            <a:r>
              <a:rPr lang="fr-FR" sz="1200" b="1" i="1" dirty="0">
                <a:latin typeface="Times New Roman" panose="02020603050405020304" pitchFamily="18" charset="0"/>
                <a:cs typeface="Times New Roman" panose="02020603050405020304" pitchFamily="18" charset="0"/>
              </a:rPr>
              <a:t> sensible au contexte des comportements piétons à partir de méthodes </a:t>
            </a:r>
            <a:r>
              <a:rPr lang="fr-FR" sz="1200" b="1" i="1" dirty="0" err="1">
                <a:latin typeface="Times New Roman" panose="02020603050405020304" pitchFamily="18" charset="0"/>
                <a:cs typeface="Times New Roman" panose="02020603050405020304" pitchFamily="18" charset="0"/>
              </a:rPr>
              <a:t>deep</a:t>
            </a:r>
            <a:r>
              <a:rPr lang="fr-FR" sz="1200" b="1" i="1" dirty="0">
                <a:latin typeface="Times New Roman" panose="02020603050405020304" pitchFamily="18" charset="0"/>
                <a:cs typeface="Times New Roman" panose="02020603050405020304" pitchFamily="18" charset="0"/>
              </a:rPr>
              <a:t> novatrices appliquées à des données vidéo et 3D</a:t>
            </a:r>
          </a:p>
          <a:p>
            <a:pPr algn="ctr"/>
            <a:r>
              <a:rPr lang="fr-FR" sz="1200" b="1" i="1" dirty="0">
                <a:solidFill>
                  <a:srgbClr val="0070C0"/>
                </a:solidFill>
                <a:latin typeface="Times New Roman" panose="02020603050405020304" pitchFamily="18" charset="0"/>
                <a:cs typeface="Times New Roman" panose="02020603050405020304" pitchFamily="18" charset="0"/>
              </a:rPr>
              <a:t>Soutenance prévue le lundi 09 décembre 2024 à 14h00 - Lieu : IMT Nord Europe Rue G. Marconi - Salle : Amphi Pascal</a:t>
            </a:r>
          </a:p>
          <a:p>
            <a:pPr algn="ctr"/>
            <a:r>
              <a:rPr lang="fr-FR" sz="1200" b="1" i="1" dirty="0">
                <a:solidFill>
                  <a:srgbClr val="0070C0"/>
                </a:solidFill>
                <a:latin typeface="Times New Roman" panose="02020603050405020304" pitchFamily="18" charset="0"/>
                <a:cs typeface="Times New Roman" panose="02020603050405020304" pitchFamily="18" charset="0"/>
              </a:rPr>
              <a:t>59650, Villeneuve d'Ascq </a:t>
            </a:r>
            <a:br>
              <a:rPr lang="fr-FR" sz="1200" b="1" i="1" dirty="0">
                <a:solidFill>
                  <a:srgbClr val="0070C0"/>
                </a:solidFill>
                <a:latin typeface="Times New Roman" panose="02020603050405020304" pitchFamily="18" charset="0"/>
                <a:cs typeface="Times New Roman" panose="02020603050405020304" pitchFamily="18" charset="0"/>
              </a:rPr>
            </a:br>
            <a:endParaRPr lang="fr-FR" sz="1200" b="1" i="1" dirty="0">
              <a:solidFill>
                <a:srgbClr val="0070C0"/>
              </a:solidFill>
              <a:latin typeface="Times New Roman" panose="02020603050405020304" pitchFamily="18" charset="0"/>
              <a:cs typeface="Times New Roman" panose="02020603050405020304" pitchFamily="18" charset="0"/>
            </a:endParaRPr>
          </a:p>
          <a:p>
            <a:pPr algn="ctr"/>
            <a:r>
              <a:rPr lang="fr-FR" altLang="zh-CN" sz="1000" b="1" dirty="0">
                <a:latin typeface="Times New Roman" panose="02020603050405020304" pitchFamily="18" charset="0"/>
                <a:cs typeface="Times New Roman" panose="02020603050405020304" pitchFamily="18" charset="0"/>
              </a:rPr>
              <a:t>Devant le jury d’examen :</a:t>
            </a:r>
          </a:p>
          <a:p>
            <a:pPr defTabSz="896938">
              <a:tabLst>
                <a:tab pos="1346200" algn="l"/>
                <a:tab pos="3049588" algn="l"/>
              </a:tabLst>
            </a:pPr>
            <a:r>
              <a:rPr lang="fr-FR" sz="1000" dirty="0">
                <a:latin typeface="Times New Roman" panose="02020603050405020304" pitchFamily="18" charset="0"/>
                <a:cs typeface="Times New Roman" panose="02020603050405020304" pitchFamily="18" charset="0"/>
              </a:rPr>
              <a:t>Président	 (désigné lors de la soutenance)</a:t>
            </a:r>
          </a:p>
          <a:p>
            <a:pPr defTabSz="896938">
              <a:tabLst>
                <a:tab pos="1346200" algn="l"/>
                <a:tab pos="3049588" algn="l"/>
              </a:tabLst>
            </a:pPr>
            <a:r>
              <a:rPr lang="fr-FR" sz="1000" dirty="0">
                <a:latin typeface="Times New Roman" panose="02020603050405020304" pitchFamily="18" charset="0"/>
                <a:cs typeface="Times New Roman" panose="02020603050405020304" pitchFamily="18" charset="0"/>
              </a:rPr>
              <a:t>Rapporteur	</a:t>
            </a:r>
            <a:r>
              <a:rPr lang="fr-FR" sz="1000" dirty="0"/>
              <a:t> </a:t>
            </a:r>
            <a:r>
              <a:rPr lang="fr-FR" sz="1000" dirty="0">
                <a:latin typeface="Times New Roman" panose="02020603050405020304" pitchFamily="18" charset="0"/>
                <a:cs typeface="Times New Roman" panose="02020603050405020304" pitchFamily="18" charset="0"/>
              </a:rPr>
              <a:t>Yannick </a:t>
            </a:r>
            <a:r>
              <a:rPr lang="fr-FR" sz="1000" cap="all" dirty="0">
                <a:latin typeface="Times New Roman" panose="02020603050405020304" pitchFamily="18" charset="0"/>
                <a:cs typeface="Times New Roman" panose="02020603050405020304" pitchFamily="18" charset="0"/>
              </a:rPr>
              <a:t>BENEZETH</a:t>
            </a:r>
            <a:r>
              <a:rPr lang="fr-FR" sz="1000" dirty="0">
                <a:latin typeface="Times New Roman" panose="02020603050405020304" pitchFamily="18" charset="0"/>
                <a:cs typeface="Times New Roman" panose="02020603050405020304" pitchFamily="18" charset="0"/>
              </a:rPr>
              <a:t>, 		Professeur, 		 Université de Bourgogne </a:t>
            </a:r>
            <a:r>
              <a:rPr lang="fr-FR" sz="1000" dirty="0"/>
              <a:t> </a:t>
            </a:r>
            <a:endParaRPr lang="fr-FR" sz="1000" dirty="0">
              <a:latin typeface="Times New Roman" panose="02020603050405020304" pitchFamily="18" charset="0"/>
              <a:cs typeface="Times New Roman" panose="02020603050405020304" pitchFamily="18" charset="0"/>
            </a:endParaRPr>
          </a:p>
          <a:p>
            <a:pPr defTabSz="896938">
              <a:tabLst>
                <a:tab pos="1346200" algn="l"/>
                <a:tab pos="3049588" algn="l"/>
              </a:tabLst>
            </a:pPr>
            <a:r>
              <a:rPr lang="fr-FR" sz="1000" dirty="0">
                <a:latin typeface="Times New Roman" panose="02020603050405020304" pitchFamily="18" charset="0"/>
                <a:cs typeface="Times New Roman" panose="02020603050405020304" pitchFamily="18" charset="0"/>
              </a:rPr>
              <a:t>Rapporteur	</a:t>
            </a:r>
            <a:r>
              <a:rPr lang="fr-FR" sz="1000" dirty="0"/>
              <a:t> </a:t>
            </a:r>
            <a:r>
              <a:rPr lang="fr-FR" sz="1000" dirty="0">
                <a:latin typeface="Times New Roman" panose="02020603050405020304" pitchFamily="18" charset="0"/>
                <a:cs typeface="Times New Roman" panose="02020603050405020304" pitchFamily="18" charset="0"/>
              </a:rPr>
              <a:t>Hedi </a:t>
            </a:r>
            <a:r>
              <a:rPr lang="fr-FR" sz="1000" cap="all" dirty="0">
                <a:latin typeface="Times New Roman" panose="02020603050405020304" pitchFamily="18" charset="0"/>
                <a:cs typeface="Times New Roman" panose="02020603050405020304" pitchFamily="18" charset="0"/>
              </a:rPr>
              <a:t>TABIA</a:t>
            </a:r>
            <a:r>
              <a:rPr lang="fr-FR" sz="1000" dirty="0">
                <a:latin typeface="Times New Roman" panose="02020603050405020304" pitchFamily="18" charset="0"/>
                <a:cs typeface="Times New Roman" panose="02020603050405020304" pitchFamily="18" charset="0"/>
              </a:rPr>
              <a:t>,		Professeur,		 Université d'Evry Val d'Essonne</a:t>
            </a:r>
            <a:r>
              <a:rPr lang="fr-FR" sz="1000" dirty="0"/>
              <a:t>  </a:t>
            </a:r>
            <a:r>
              <a:rPr lang="fr-FR" sz="1000" dirty="0">
                <a:latin typeface="Times New Roman" panose="02020603050405020304" pitchFamily="18" charset="0"/>
                <a:cs typeface="Times New Roman" panose="02020603050405020304" pitchFamily="18" charset="0"/>
              </a:rPr>
              <a:t> </a:t>
            </a:r>
          </a:p>
          <a:p>
            <a:pPr defTabSz="896938">
              <a:tabLst>
                <a:tab pos="1346200" algn="l"/>
                <a:tab pos="3049588" algn="l"/>
              </a:tabLst>
            </a:pPr>
            <a:r>
              <a:rPr lang="fr-FR" sz="1000" dirty="0">
                <a:latin typeface="Times New Roman" panose="02020603050405020304" pitchFamily="18" charset="0"/>
                <a:cs typeface="Times New Roman" panose="02020603050405020304" pitchFamily="18" charset="0"/>
              </a:rPr>
              <a:t>Examinatrice	</a:t>
            </a:r>
            <a:r>
              <a:rPr lang="fr-FR" sz="1000" dirty="0"/>
              <a:t> </a:t>
            </a:r>
            <a:r>
              <a:rPr lang="fr-FR" sz="1000" dirty="0">
                <a:latin typeface="Times New Roman" panose="02020603050405020304" pitchFamily="18" charset="0"/>
                <a:cs typeface="Times New Roman" panose="02020603050405020304" pitchFamily="18" charset="0"/>
              </a:rPr>
              <a:t>Samia  </a:t>
            </a:r>
            <a:r>
              <a:rPr lang="fr-FR" sz="1000" cap="all" dirty="0">
                <a:latin typeface="Times New Roman" panose="02020603050405020304" pitchFamily="18" charset="0"/>
                <a:cs typeface="Times New Roman" panose="02020603050405020304" pitchFamily="18" charset="0"/>
              </a:rPr>
              <a:t>AINOUZ</a:t>
            </a:r>
            <a:r>
              <a:rPr lang="fr-FR" sz="1000" dirty="0">
                <a:latin typeface="Times New Roman" panose="02020603050405020304" pitchFamily="18" charset="0"/>
                <a:cs typeface="Times New Roman" panose="02020603050405020304" pitchFamily="18" charset="0"/>
              </a:rPr>
              <a:t>,		Professeure,		 INSA Rouen Normandie</a:t>
            </a:r>
            <a:r>
              <a:rPr lang="fr-FR" sz="1000" dirty="0"/>
              <a:t>  </a:t>
            </a:r>
          </a:p>
          <a:p>
            <a:pPr defTabSz="896938">
              <a:tabLst>
                <a:tab pos="1346200" algn="l"/>
                <a:tab pos="3049588" algn="l"/>
              </a:tabLst>
            </a:pPr>
            <a:r>
              <a:rPr lang="fr-FR" sz="1000" dirty="0">
                <a:latin typeface="Times New Roman" panose="02020603050405020304" pitchFamily="18" charset="0"/>
                <a:cs typeface="Times New Roman" panose="02020603050405020304" pitchFamily="18" charset="0"/>
              </a:rPr>
              <a:t>Examinateur	 Jacques BOONAERT,   		Associate Professor,	 IMT Nord Europe</a:t>
            </a:r>
          </a:p>
          <a:p>
            <a:pPr defTabSz="896938">
              <a:tabLst>
                <a:tab pos="1346200" algn="l"/>
                <a:tab pos="3049588" algn="l"/>
              </a:tabLst>
            </a:pPr>
            <a:r>
              <a:rPr lang="fr-FR" sz="1000" dirty="0">
                <a:latin typeface="Times New Roman" panose="02020603050405020304" pitchFamily="18" charset="0"/>
                <a:cs typeface="Times New Roman" panose="02020603050405020304" pitchFamily="18" charset="0"/>
              </a:rPr>
              <a:t>Examinatrice	</a:t>
            </a:r>
            <a:r>
              <a:rPr lang="fr-FR" sz="1000" dirty="0"/>
              <a:t> </a:t>
            </a:r>
            <a:r>
              <a:rPr lang="fr-FR" sz="1000" dirty="0" err="1">
                <a:latin typeface="Times New Roman" panose="02020603050405020304" pitchFamily="18" charset="0"/>
                <a:cs typeface="Times New Roman" panose="02020603050405020304" pitchFamily="18" charset="0"/>
              </a:rPr>
              <a:t>Faten</a:t>
            </a:r>
            <a:r>
              <a:rPr lang="fr-FR" sz="1000" dirty="0">
                <a:latin typeface="Times New Roman" panose="02020603050405020304" pitchFamily="18" charset="0"/>
                <a:cs typeface="Times New Roman" panose="02020603050405020304" pitchFamily="18" charset="0"/>
              </a:rPr>
              <a:t> </a:t>
            </a:r>
            <a:r>
              <a:rPr lang="fr-FR" sz="1000" cap="all" dirty="0">
                <a:latin typeface="Times New Roman" panose="02020603050405020304" pitchFamily="18" charset="0"/>
                <a:cs typeface="Times New Roman" panose="02020603050405020304" pitchFamily="18" charset="0"/>
              </a:rPr>
              <a:t>CHAIEB CHAKCHOUK</a:t>
            </a:r>
            <a:r>
              <a:rPr lang="fr-FR" sz="1000" dirty="0">
                <a:latin typeface="Times New Roman" panose="02020603050405020304" pitchFamily="18" charset="0"/>
                <a:cs typeface="Times New Roman" panose="02020603050405020304" pitchFamily="18" charset="0"/>
              </a:rPr>
              <a:t>, 	Professeure,		 </a:t>
            </a:r>
            <a:r>
              <a:rPr lang="fr-FR" sz="1000" dirty="0" err="1">
                <a:latin typeface="Times New Roman" panose="02020603050405020304" pitchFamily="18" charset="0"/>
                <a:cs typeface="Times New Roman" panose="02020603050405020304" pitchFamily="18" charset="0"/>
              </a:rPr>
              <a:t>Efrei</a:t>
            </a:r>
            <a:r>
              <a:rPr lang="fr-FR" sz="1000" dirty="0">
                <a:latin typeface="Times New Roman" panose="02020603050405020304" pitchFamily="18" charset="0"/>
                <a:cs typeface="Times New Roman" panose="02020603050405020304" pitchFamily="18" charset="0"/>
              </a:rPr>
              <a:t> Paris Panthéon-Assas Université</a:t>
            </a:r>
            <a:r>
              <a:rPr lang="fr-FR" sz="1000" dirty="0"/>
              <a:t>  </a:t>
            </a:r>
            <a:r>
              <a:rPr lang="fr-FR" sz="1000" dirty="0">
                <a:latin typeface="Times New Roman" panose="02020603050405020304" pitchFamily="18" charset="0"/>
                <a:cs typeface="Times New Roman" panose="02020603050405020304" pitchFamily="18" charset="0"/>
              </a:rPr>
              <a:t> </a:t>
            </a:r>
          </a:p>
          <a:p>
            <a:pPr defTabSz="896938">
              <a:tabLst>
                <a:tab pos="1346200" algn="l"/>
                <a:tab pos="3049588" algn="l"/>
              </a:tabLst>
            </a:pPr>
            <a:r>
              <a:rPr lang="fr-FR" sz="1000" dirty="0">
                <a:latin typeface="Times New Roman" panose="02020603050405020304" pitchFamily="18" charset="0"/>
                <a:cs typeface="Times New Roman" panose="02020603050405020304" pitchFamily="18" charset="0"/>
              </a:rPr>
              <a:t>Examinateur	</a:t>
            </a:r>
            <a:r>
              <a:rPr lang="fr-FR" sz="1000" dirty="0"/>
              <a:t> </a:t>
            </a:r>
            <a:r>
              <a:rPr lang="fr-FR" sz="1000" dirty="0" err="1">
                <a:latin typeface="Times New Roman" panose="02020603050405020304" pitchFamily="18" charset="0"/>
                <a:cs typeface="Times New Roman" panose="02020603050405020304" pitchFamily="18" charset="0"/>
              </a:rPr>
              <a:t>Liming</a:t>
            </a:r>
            <a:r>
              <a:rPr lang="fr-FR" sz="1000" dirty="0">
                <a:latin typeface="Times New Roman" panose="02020603050405020304" pitchFamily="18" charset="0"/>
                <a:cs typeface="Times New Roman" panose="02020603050405020304" pitchFamily="18" charset="0"/>
              </a:rPr>
              <a:t>  </a:t>
            </a:r>
            <a:r>
              <a:rPr lang="fr-FR" sz="1000" cap="all" dirty="0">
                <a:latin typeface="Times New Roman" panose="02020603050405020304" pitchFamily="18" charset="0"/>
                <a:cs typeface="Times New Roman" panose="02020603050405020304" pitchFamily="18" charset="0"/>
              </a:rPr>
              <a:t>CHEN</a:t>
            </a:r>
            <a:r>
              <a:rPr lang="fr-FR" sz="1000" dirty="0">
                <a:latin typeface="Times New Roman" panose="02020603050405020304" pitchFamily="18" charset="0"/>
                <a:cs typeface="Times New Roman" panose="02020603050405020304" pitchFamily="18" charset="0"/>
              </a:rPr>
              <a:t>,		Professeur,		 Ecole Centrale de Lyon</a:t>
            </a:r>
            <a:r>
              <a:rPr lang="fr-FR" sz="1000" dirty="0"/>
              <a:t>  </a:t>
            </a:r>
            <a:r>
              <a:rPr lang="fr-FR" sz="1000" dirty="0">
                <a:latin typeface="Times New Roman" panose="02020603050405020304" pitchFamily="18" charset="0"/>
                <a:cs typeface="Times New Roman" panose="02020603050405020304" pitchFamily="18" charset="0"/>
              </a:rPr>
              <a:t>   </a:t>
            </a:r>
          </a:p>
          <a:p>
            <a:pPr defTabSz="896938">
              <a:tabLst>
                <a:tab pos="1346200" algn="l"/>
                <a:tab pos="3049588" algn="l"/>
              </a:tabLst>
            </a:pPr>
            <a:r>
              <a:rPr lang="fr-FR" sz="1000" dirty="0">
                <a:latin typeface="Times New Roman" panose="02020603050405020304" pitchFamily="18" charset="0"/>
                <a:cs typeface="Times New Roman" panose="02020603050405020304" pitchFamily="18" charset="0"/>
              </a:rPr>
              <a:t>Co-Directeur de thèse 	</a:t>
            </a:r>
            <a:r>
              <a:rPr lang="fr-FR" sz="1000" dirty="0"/>
              <a:t> </a:t>
            </a:r>
            <a:r>
              <a:rPr lang="fr-FR" sz="1000" dirty="0">
                <a:latin typeface="Times New Roman" panose="02020603050405020304" pitchFamily="18" charset="0"/>
                <a:cs typeface="Times New Roman" panose="02020603050405020304" pitchFamily="18" charset="0"/>
              </a:rPr>
              <a:t>Hassen </a:t>
            </a:r>
            <a:r>
              <a:rPr lang="fr-FR" sz="1000" cap="all" dirty="0">
                <a:latin typeface="Times New Roman" panose="02020603050405020304" pitchFamily="18" charset="0"/>
                <a:cs typeface="Times New Roman" panose="02020603050405020304" pitchFamily="18" charset="0"/>
              </a:rPr>
              <a:t>DRIRA</a:t>
            </a:r>
            <a:r>
              <a:rPr lang="fr-FR" sz="1000" dirty="0">
                <a:latin typeface="Times New Roman" panose="02020603050405020304" pitchFamily="18" charset="0"/>
                <a:cs typeface="Times New Roman" panose="02020603050405020304" pitchFamily="18" charset="0"/>
              </a:rPr>
              <a:t>,		Professeur,		 Université de Strasbourg</a:t>
            </a:r>
            <a:r>
              <a:rPr lang="fr-FR" sz="1000" dirty="0"/>
              <a:t>  </a:t>
            </a:r>
            <a:r>
              <a:rPr lang="fr-FR" sz="1000" dirty="0">
                <a:latin typeface="Times New Roman" panose="02020603050405020304" pitchFamily="18" charset="0"/>
                <a:cs typeface="Times New Roman" panose="02020603050405020304" pitchFamily="18" charset="0"/>
              </a:rPr>
              <a:t>  </a:t>
            </a:r>
          </a:p>
          <a:p>
            <a:pPr defTabSz="896938">
              <a:tabLst>
                <a:tab pos="1346200" algn="l"/>
                <a:tab pos="3049588" algn="l"/>
              </a:tabLst>
            </a:pPr>
            <a:r>
              <a:rPr lang="fr-FR" sz="1000" dirty="0">
                <a:latin typeface="Times New Roman" panose="02020603050405020304" pitchFamily="18" charset="0"/>
                <a:cs typeface="Times New Roman" panose="02020603050405020304" pitchFamily="18" charset="0"/>
              </a:rPr>
              <a:t>Directeur de thèse	</a:t>
            </a:r>
            <a:r>
              <a:rPr lang="fr-FR" sz="1000" dirty="0"/>
              <a:t> </a:t>
            </a:r>
            <a:r>
              <a:rPr lang="fr-FR" sz="1000" dirty="0">
                <a:latin typeface="Times New Roman" panose="02020603050405020304" pitchFamily="18" charset="0"/>
                <a:cs typeface="Times New Roman" panose="02020603050405020304" pitchFamily="18" charset="0"/>
              </a:rPr>
              <a:t>Hazem </a:t>
            </a:r>
            <a:r>
              <a:rPr lang="fr-FR" sz="1000" cap="all" dirty="0">
                <a:latin typeface="Times New Roman" panose="02020603050405020304" pitchFamily="18" charset="0"/>
                <a:cs typeface="Times New Roman" panose="02020603050405020304" pitchFamily="18" charset="0"/>
              </a:rPr>
              <a:t>WANNOUS</a:t>
            </a:r>
            <a:r>
              <a:rPr lang="fr-FR" sz="1000" dirty="0">
                <a:latin typeface="Times New Roman" panose="02020603050405020304" pitchFamily="18" charset="0"/>
                <a:cs typeface="Times New Roman" panose="02020603050405020304" pitchFamily="18" charset="0"/>
              </a:rPr>
              <a:t>,		Professeur,		 IMT Nord Europe</a:t>
            </a:r>
          </a:p>
          <a:p>
            <a:pPr>
              <a:tabLst>
                <a:tab pos="1346200" algn="l"/>
                <a:tab pos="3049588" algn="l"/>
              </a:tabLst>
            </a:pPr>
            <a:endParaRPr lang="fr-FR" sz="1000" b="1" dirty="0">
              <a:solidFill>
                <a:srgbClr val="FF0000"/>
              </a:solidFill>
              <a:latin typeface="Times New Roman" panose="02020603050405020304" pitchFamily="18" charset="0"/>
              <a:cs typeface="Times New Roman" panose="02020603050405020304" pitchFamily="18" charset="0"/>
            </a:endParaRPr>
          </a:p>
          <a:p>
            <a:pPr>
              <a:tabLst>
                <a:tab pos="1346200" algn="l"/>
                <a:tab pos="3049588" algn="l"/>
              </a:tabLst>
            </a:pPr>
            <a:r>
              <a:rPr lang="fr-FR" sz="1000" b="1" dirty="0">
                <a:solidFill>
                  <a:srgbClr val="00B0F0"/>
                </a:solidFill>
                <a:latin typeface="Times New Roman" panose="02020603050405020304" pitchFamily="18" charset="0"/>
                <a:cs typeface="Times New Roman" panose="02020603050405020304" pitchFamily="18" charset="0"/>
              </a:rPr>
              <a:t>Résumé</a:t>
            </a:r>
          </a:p>
          <a:p>
            <a:pPr>
              <a:tabLst>
                <a:tab pos="1346200" algn="l"/>
                <a:tab pos="3049588" algn="l"/>
              </a:tabLst>
            </a:pPr>
            <a:endParaRPr lang="fr-FR" altLang="zh-CN" sz="800" b="1" dirty="0">
              <a:solidFill>
                <a:srgbClr val="00B0F0"/>
              </a:solidFill>
              <a:latin typeface="Times New Roman" panose="02020603050405020304" pitchFamily="18" charset="0"/>
              <a:ea typeface="Droid Sans Fallback"/>
              <a:cs typeface="Times New Roman" panose="02020603050405020304" pitchFamily="18" charset="0"/>
            </a:endParaRPr>
          </a:p>
          <a:p>
            <a:pPr algn="just"/>
            <a:r>
              <a:rPr lang="fr-FR" sz="900" dirty="0">
                <a:latin typeface="Times New Roman" panose="02020603050405020304" pitchFamily="18" charset="0"/>
                <a:cs typeface="Times New Roman" panose="02020603050405020304" pitchFamily="18" charset="0"/>
              </a:rPr>
              <a:t>La prédiction de trajectoires de piétons a suscité une attention croissante en raison de son importance dans des applications telles que les véhicules autonomes et les systèmes de surveillance urbaine. L'objectif de cette thèse est de développer des modèles innovants pour prédire les trajectoires des piétons en se basant principalement sur des données vidéo et 3D acquises notamment dans des zones de conflit, c'est-à-dire des zones où les voies de circulation sont partagées entre piétons et autres usagers. Tout d'abord, nous introduisons un modèle basé sur l'attention qui exploite le contexte dynamique de la scène et un réseau bimodal de transformateurs pour améliorer la modélisation des interactions spatio-temporelles. Pour relever le défi complexe de la prédiction des mouvements humains en 3D, nous proposons un nouveau modèle capable de prédire les poses squelettiques en 3D à partir d'observations en 2D. Cette approche utilise une architecture encodeur-décodeur, combinant des réseaux de transformateurs et des LSTM pour modéliser efficacement le mouvement humain. Nous étendons ensuite notre modèle pour prédire les trajectoires de plusieurs piétons en intégrant des réseaux </a:t>
            </a:r>
            <a:r>
              <a:rPr lang="fr-FR" sz="900" dirty="0" err="1">
                <a:latin typeface="Times New Roman" panose="02020603050405020304" pitchFamily="18" charset="0"/>
                <a:cs typeface="Times New Roman" panose="02020603050405020304" pitchFamily="18" charset="0"/>
              </a:rPr>
              <a:t>adversariaux</a:t>
            </a:r>
            <a:r>
              <a:rPr lang="fr-FR" sz="900" dirty="0">
                <a:latin typeface="Times New Roman" panose="02020603050405020304" pitchFamily="18" charset="0"/>
                <a:cs typeface="Times New Roman" panose="02020603050405020304" pitchFamily="18" charset="0"/>
              </a:rPr>
              <a:t> génératifs (GAN) avec des techniques de prédiction de séquences, en incorporant à la fois les interactions sociales et le contexte environnemental. De plus, nous présentons un </a:t>
            </a:r>
            <a:r>
              <a:rPr lang="fr-FR" sz="900" dirty="0" err="1">
                <a:latin typeface="Times New Roman" panose="02020603050405020304" pitchFamily="18" charset="0"/>
                <a:cs typeface="Times New Roman" panose="02020603050405020304" pitchFamily="18" charset="0"/>
              </a:rPr>
              <a:t>framework</a:t>
            </a:r>
            <a:r>
              <a:rPr lang="fr-FR" sz="900" dirty="0">
                <a:latin typeface="Times New Roman" panose="02020603050405020304" pitchFamily="18" charset="0"/>
                <a:cs typeface="Times New Roman" panose="02020603050405020304" pitchFamily="18" charset="0"/>
              </a:rPr>
              <a:t> robuste pour représenter les poses des piétons dans l'espace géométrique pour la prédiction des mouvements humains en 3D. Cela implique l'exploration de modèles d'attention géométrique pour fournir des insights plus profonds sur les relations spatiales et la prédiction des mouvements. Nos modèles proposés, le Motion-Lie Transformer et le Kendall Manifold Transformer, utilisent respectivement des représentations d'algèbre de Lie et des techniques d'apprentissage profond sensibles à la géométrie. Des expériences approfondies menées sur plusieurs ensembles de données publiques démontrent que nos modèles surpassent les méthodes traditionnelles de prédiction de trajectoires et d'estimation de poses, même dans des scénarios très denses. De plus, l'approche peut être intégrée dans les systèmes de conduite autonome pour améliorer la sécurité des piétons en améliorant la prédiction des mouvements futurs. Enfin, cette thèse examine les limitations actuelles de la prédiction de trajectoires/mouvement dans les environnements urbains et propose des améliorations potentielles pour aborder des scénarios plus complexes, y compris le comportement imprévisible des piétons.</a:t>
            </a:r>
            <a:endParaRPr lang="fr-FR" altLang="zh-CN" sz="900" b="1" dirty="0">
              <a:solidFill>
                <a:srgbClr val="FF0000"/>
              </a:solidFill>
              <a:latin typeface="Times New Roman" panose="02020603050405020304" pitchFamily="18" charset="0"/>
              <a:cs typeface="Times New Roman" panose="02020603050405020304" pitchFamily="18" charset="0"/>
            </a:endParaRPr>
          </a:p>
        </p:txBody>
      </p:sp>
      <p:sp>
        <p:nvSpPr>
          <p:cNvPr id="49" name="PlaceHolder 1"/>
          <p:cNvSpPr>
            <a:spLocks noGrp="1"/>
          </p:cNvSpPr>
          <p:nvPr>
            <p:ph type="title"/>
          </p:nvPr>
        </p:nvSpPr>
        <p:spPr>
          <a:xfrm>
            <a:off x="2808000" y="25200"/>
            <a:ext cx="3528000" cy="908280"/>
          </a:xfrm>
          <a:prstGeom prst="rect">
            <a:avLst/>
          </a:prstGeom>
          <a:noFill/>
          <a:ln w="0">
            <a:noFill/>
          </a:ln>
        </p:spPr>
        <p:txBody>
          <a:bodyPr lIns="90000" tIns="45000" rIns="90000" bIns="45000" anchor="ctr">
            <a:noAutofit/>
          </a:bodyPr>
          <a:lstStyle/>
          <a:p>
            <a:pPr algn="ctr">
              <a:lnSpc>
                <a:spcPct val="100000"/>
              </a:lnSpc>
              <a:buNone/>
            </a:pPr>
            <a:r>
              <a:rPr lang="fr-FR" sz="2000" b="1" strike="noStrike" cap="all" spc="-1" dirty="0">
                <a:solidFill>
                  <a:srgbClr val="000000"/>
                </a:solidFill>
                <a:latin typeface="Arial"/>
              </a:rPr>
              <a:t>AVIS de </a:t>
            </a:r>
            <a:br>
              <a:rPr sz="2000" dirty="0"/>
            </a:br>
            <a:r>
              <a:rPr lang="fr-FR" sz="2000" b="1" strike="noStrike" cap="all" spc="-1" dirty="0">
                <a:solidFill>
                  <a:srgbClr val="000000"/>
                </a:solidFill>
                <a:latin typeface="Arial"/>
              </a:rPr>
              <a:t>Soutenance de thèse</a:t>
            </a:r>
            <a:endParaRPr lang="fr-FR" sz="2000" b="0" strike="noStrike" spc="-1" dirty="0">
              <a:solidFill>
                <a:srgbClr val="000000"/>
              </a:solidFill>
              <a:latin typeface="Arial"/>
            </a:endParaRPr>
          </a:p>
        </p:txBody>
      </p:sp>
      <p:sp>
        <p:nvSpPr>
          <p:cNvPr id="50" name="AutoShape 3"/>
          <p:cNvSpPr/>
          <p:nvPr/>
        </p:nvSpPr>
        <p:spPr>
          <a:xfrm>
            <a:off x="7775280" y="196920"/>
            <a:ext cx="576000" cy="564840"/>
          </a:xfrm>
          <a:prstGeom prst="rect">
            <a:avLst/>
          </a:prstGeom>
          <a:noFill/>
          <a:ln w="0">
            <a:noFill/>
          </a:ln>
        </p:spPr>
        <p:style>
          <a:lnRef idx="0">
            <a:scrgbClr r="0" g="0" b="0"/>
          </a:lnRef>
          <a:fillRef idx="0">
            <a:scrgbClr r="0" g="0" b="0"/>
          </a:fillRef>
          <a:effectRef idx="0">
            <a:scrgbClr r="0" g="0" b="0"/>
          </a:effectRef>
          <a:fontRef idx="minor"/>
        </p:style>
        <p:txBody>
          <a:bodyPr numCol="1" spcCol="0" anchor="t">
            <a:noAutofit/>
          </a:bodyPr>
          <a:lstStyle/>
          <a:p>
            <a:pPr>
              <a:lnSpc>
                <a:spcPct val="100000"/>
              </a:lnSpc>
            </a:pPr>
            <a:endParaRPr lang="fr-FR" sz="1800" b="0" strike="noStrike" spc="-1">
              <a:solidFill>
                <a:srgbClr val="000000"/>
              </a:solidFill>
              <a:latin typeface="Arial"/>
            </a:endParaRPr>
          </a:p>
        </p:txBody>
      </p:sp>
      <p:sp>
        <p:nvSpPr>
          <p:cNvPr id="7" name="Rectangle 6">
            <a:extLst>
              <a:ext uri="{FF2B5EF4-FFF2-40B4-BE49-F238E27FC236}">
                <a16:creationId xmlns:a16="http://schemas.microsoft.com/office/drawing/2014/main" id="{96A25A5B-A787-42A8-B00B-9FC6C16A7F6F}"/>
              </a:ext>
            </a:extLst>
          </p:cNvPr>
          <p:cNvSpPr/>
          <p:nvPr/>
        </p:nvSpPr>
        <p:spPr>
          <a:xfrm>
            <a:off x="80683" y="80683"/>
            <a:ext cx="1250576" cy="793376"/>
          </a:xfrm>
          <a:prstGeom prst="rect">
            <a:avLst/>
          </a:prstGeom>
          <a:solidFill>
            <a:schemeClr val="accent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7" name="Image 16">
            <a:extLst>
              <a:ext uri="{FF2B5EF4-FFF2-40B4-BE49-F238E27FC236}">
                <a16:creationId xmlns:a16="http://schemas.microsoft.com/office/drawing/2014/main" id="{C9D19EDB-9974-40BB-A4D7-DCA87F5DB741}"/>
              </a:ext>
            </a:extLst>
          </p:cNvPr>
          <p:cNvPicPr>
            <a:picLocks noChangeAspect="1"/>
          </p:cNvPicPr>
          <p:nvPr/>
        </p:nvPicPr>
        <p:blipFill>
          <a:blip r:embed="rId3"/>
          <a:stretch>
            <a:fillRect/>
          </a:stretch>
        </p:blipFill>
        <p:spPr>
          <a:xfrm>
            <a:off x="147441" y="25200"/>
            <a:ext cx="2102880" cy="817597"/>
          </a:xfrm>
          <a:prstGeom prst="rect">
            <a:avLst/>
          </a:prstGeom>
        </p:spPr>
      </p:pic>
    </p:spTree>
  </p:cSld>
  <p:clrMapOvr>
    <a:masterClrMapping/>
  </p:clrMapOvr>
</p:sld>
</file>

<file path=ppt/theme/theme1.xml><?xml version="1.0" encoding="utf-8"?>
<a:theme xmlns:a="http://schemas.openxmlformats.org/drawingml/2006/main" name="IMT Atlantique">
  <a:themeElements>
    <a:clrScheme name="PPT IMT LILLE">
      <a:dk1>
        <a:srgbClr val="000000"/>
      </a:dk1>
      <a:lt1>
        <a:srgbClr val="FFFFFF"/>
      </a:lt1>
      <a:dk2>
        <a:srgbClr val="D9E1E2"/>
      </a:dk2>
      <a:lt2>
        <a:srgbClr val="F2A900"/>
      </a:lt2>
      <a:accent1>
        <a:srgbClr val="00B8DE"/>
      </a:accent1>
      <a:accent2>
        <a:srgbClr val="D9E1E2"/>
      </a:accent2>
      <a:accent3>
        <a:srgbClr val="0C2340"/>
      </a:accent3>
      <a:accent4>
        <a:srgbClr val="9B9B9B"/>
      </a:accent4>
      <a:accent5>
        <a:srgbClr val="878787"/>
      </a:accent5>
      <a:accent6>
        <a:srgbClr val="595959"/>
      </a:accent6>
      <a:hlink>
        <a:srgbClr val="000000"/>
      </a:hlink>
      <a:folHlink>
        <a:srgbClr val="00000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D9E1E2"/>
      </a:dk2>
      <a:lt2>
        <a:srgbClr val="F2A900"/>
      </a:lt2>
      <a:accent1>
        <a:srgbClr val="00B8DE"/>
      </a:accent1>
      <a:accent2>
        <a:srgbClr val="D9E1E2"/>
      </a:accent2>
      <a:accent3>
        <a:srgbClr val="0C2340"/>
      </a:accent3>
      <a:accent4>
        <a:srgbClr val="9B9B9B"/>
      </a:accent4>
      <a:accent5>
        <a:srgbClr val="878787"/>
      </a:accent5>
      <a:accent6>
        <a:srgbClr val="595959"/>
      </a:accent6>
      <a:hlink>
        <a:srgbClr val="000000"/>
      </a:hlink>
      <a:folHlink>
        <a:srgbClr val="00000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5431</TotalTime>
  <Words>695</Words>
  <Application>Microsoft Office PowerPoint</Application>
  <PresentationFormat>Affichage à l'écran (4:3)</PresentationFormat>
  <Paragraphs>33</Paragraphs>
  <Slides>1</Slides>
  <Notes>1</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Arial</vt:lpstr>
      <vt:lpstr>DejaVu Sans</vt:lpstr>
      <vt:lpstr>Droid Sans Fallback</vt:lpstr>
      <vt:lpstr>Times New Roman</vt:lpstr>
      <vt:lpstr>IMT Atlantique</vt:lpstr>
      <vt:lpstr>AVIS de  Soutenance de thèse</vt:lpstr>
    </vt:vector>
  </TitlesOfParts>
  <Manager>IMT</Manager>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subject>IMT</dc:subject>
  <dc:creator>Emmanuel Lemelin</dc:creator>
  <cp:lastModifiedBy>CHARLET Christine</cp:lastModifiedBy>
  <cp:revision>677</cp:revision>
  <cp:lastPrinted>2024-11-04T14:07:48Z</cp:lastPrinted>
  <dcterms:created xsi:type="dcterms:W3CDTF">2017-02-14T10:24:51Z</dcterms:created>
  <dcterms:modified xsi:type="dcterms:W3CDTF">2024-12-01T10:50:17Z</dcterms:modified>
  <dc:language>fr-FR</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otes">
    <vt:i4>1</vt:i4>
  </property>
  <property fmtid="{D5CDD505-2E9C-101B-9397-08002B2CF9AE}" pid="3" name="PresentationFormat">
    <vt:lpwstr>Affichage à l'écran (4:3)</vt:lpwstr>
  </property>
  <property fmtid="{D5CDD505-2E9C-101B-9397-08002B2CF9AE}" pid="4" name="Slides">
    <vt:i4>1</vt:i4>
  </property>
</Properties>
</file>