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
  </p:notesMasterIdLst>
  <p:sldIdLst>
    <p:sldId id="256" r:id="rId2"/>
  </p:sldIdLst>
  <p:sldSz cx="9144000" cy="6858000" type="screen4x3"/>
  <p:notesSz cx="6797675"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tion par défaut" id="{CE4117F6-E8AC-48D7-B5B6-226910CADD33}">
          <p14:sldIdLst>
            <p14:sldId id="256"/>
          </p14:sldIdLst>
        </p14:section>
      </p14:sectionLst>
    </p:ex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904" autoAdjust="0"/>
  </p:normalViewPr>
  <p:slideViewPr>
    <p:cSldViewPr snapToGrid="0" showGuides="1">
      <p:cViewPr>
        <p:scale>
          <a:sx n="100" d="100"/>
          <a:sy n="100" d="100"/>
        </p:scale>
        <p:origin x="228" y="296"/>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2" name="PlaceHolder 1"/>
          <p:cNvSpPr>
            <a:spLocks noGrp="1" noRot="1" noChangeAspect="1"/>
          </p:cNvSpPr>
          <p:nvPr>
            <p:ph type="sldImg"/>
          </p:nvPr>
        </p:nvSpPr>
        <p:spPr>
          <a:xfrm>
            <a:off x="216000" y="812520"/>
            <a:ext cx="7127280" cy="4008960"/>
          </a:xfrm>
          <a:prstGeom prst="rect">
            <a:avLst/>
          </a:prstGeom>
          <a:noFill/>
          <a:ln w="0">
            <a:noFill/>
          </a:ln>
        </p:spPr>
        <p:txBody>
          <a:bodyPr lIns="0" tIns="0" rIns="0" bIns="0" anchor="ctr">
            <a:noAutofit/>
          </a:bodyPr>
          <a:lstStyle/>
          <a:p>
            <a:r>
              <a:rPr lang="fr-FR" sz="1800" b="0" strike="noStrike" spc="-1">
                <a:solidFill>
                  <a:srgbClr val="000000"/>
                </a:solidFill>
                <a:latin typeface="Arial"/>
              </a:rPr>
              <a:t>Cliquez pour déplacer la diapo</a:t>
            </a:r>
          </a:p>
        </p:txBody>
      </p:sp>
      <p:sp>
        <p:nvSpPr>
          <p:cNvPr id="43" name="PlaceHolder 2"/>
          <p:cNvSpPr>
            <a:spLocks noGrp="1"/>
          </p:cNvSpPr>
          <p:nvPr>
            <p:ph type="body"/>
          </p:nvPr>
        </p:nvSpPr>
        <p:spPr>
          <a:xfrm>
            <a:off x="756000" y="5078520"/>
            <a:ext cx="6047640" cy="4811040"/>
          </a:xfrm>
          <a:prstGeom prst="rect">
            <a:avLst/>
          </a:prstGeom>
          <a:noFill/>
          <a:ln w="0">
            <a:noFill/>
          </a:ln>
        </p:spPr>
        <p:txBody>
          <a:bodyPr lIns="0" tIns="0" rIns="0" bIns="0" anchor="t">
            <a:noAutofit/>
          </a:bodyPr>
          <a:lstStyle/>
          <a:p>
            <a:pPr marL="216000" indent="0">
              <a:buNone/>
            </a:pPr>
            <a:r>
              <a:rPr lang="fr-FR" sz="2000" b="0" strike="noStrike" spc="-1">
                <a:solidFill>
                  <a:srgbClr val="000000"/>
                </a:solidFill>
                <a:latin typeface="Arial"/>
              </a:rPr>
              <a:t>Cliquez pour modifier le format des notes</a:t>
            </a:r>
          </a:p>
        </p:txBody>
      </p:sp>
      <p:sp>
        <p:nvSpPr>
          <p:cNvPr id="44" name="PlaceHolder 3"/>
          <p:cNvSpPr>
            <a:spLocks noGrp="1"/>
          </p:cNvSpPr>
          <p:nvPr>
            <p:ph type="hdr"/>
          </p:nvPr>
        </p:nvSpPr>
        <p:spPr>
          <a:xfrm>
            <a:off x="0" y="0"/>
            <a:ext cx="3280680" cy="534240"/>
          </a:xfrm>
          <a:prstGeom prst="rect">
            <a:avLst/>
          </a:prstGeom>
          <a:noFill/>
          <a:ln w="0">
            <a:noFill/>
          </a:ln>
        </p:spPr>
        <p:txBody>
          <a:bodyPr lIns="0" tIns="0" rIns="0" bIns="0" anchor="t">
            <a:noAutofit/>
          </a:bodyPr>
          <a:lstStyle/>
          <a:p>
            <a:pPr indent="0">
              <a:buNone/>
            </a:pPr>
            <a:r>
              <a:rPr lang="fr-FR" sz="1400" b="0" strike="noStrike" spc="-1">
                <a:solidFill>
                  <a:srgbClr val="000000"/>
                </a:solidFill>
                <a:latin typeface="Times New Roman"/>
              </a:rPr>
              <a:t>&lt;en-tête&gt;</a:t>
            </a:r>
          </a:p>
        </p:txBody>
      </p:sp>
      <p:sp>
        <p:nvSpPr>
          <p:cNvPr id="45" name="PlaceHolder 4"/>
          <p:cNvSpPr>
            <a:spLocks noGrp="1"/>
          </p:cNvSpPr>
          <p:nvPr>
            <p:ph type="dt" idx="3"/>
          </p:nvPr>
        </p:nvSpPr>
        <p:spPr>
          <a:xfrm>
            <a:off x="4278960" y="0"/>
            <a:ext cx="3280680" cy="534240"/>
          </a:xfrm>
          <a:prstGeom prst="rect">
            <a:avLst/>
          </a:prstGeom>
          <a:noFill/>
          <a:ln w="0">
            <a:noFill/>
          </a:ln>
        </p:spPr>
        <p:txBody>
          <a:bodyPr lIns="0" tIns="0" rIns="0" bIns="0" anchor="t">
            <a:noAutofit/>
          </a:bodyPr>
          <a:lstStyle>
            <a:lvl1pPr indent="0" algn="r">
              <a:buNone/>
              <a:defRPr lang="fr-FR" sz="1400" b="0" strike="noStrike" spc="-1">
                <a:solidFill>
                  <a:srgbClr val="000000"/>
                </a:solidFill>
                <a:latin typeface="Times New Roman"/>
              </a:defRPr>
            </a:lvl1pPr>
          </a:lstStyle>
          <a:p>
            <a:pPr indent="0" algn="r">
              <a:buNone/>
            </a:pPr>
            <a:r>
              <a:rPr lang="fr-FR" sz="1400" b="0" strike="noStrike" spc="-1">
                <a:solidFill>
                  <a:srgbClr val="000000"/>
                </a:solidFill>
                <a:latin typeface="Times New Roman"/>
              </a:rPr>
              <a:t>&lt;date/heure&gt;</a:t>
            </a:r>
          </a:p>
        </p:txBody>
      </p:sp>
      <p:sp>
        <p:nvSpPr>
          <p:cNvPr id="46" name="PlaceHolder 5"/>
          <p:cNvSpPr>
            <a:spLocks noGrp="1"/>
          </p:cNvSpPr>
          <p:nvPr>
            <p:ph type="ftr" idx="4"/>
          </p:nvPr>
        </p:nvSpPr>
        <p:spPr>
          <a:xfrm>
            <a:off x="0" y="10157400"/>
            <a:ext cx="3280680" cy="534240"/>
          </a:xfrm>
          <a:prstGeom prst="rect">
            <a:avLst/>
          </a:prstGeom>
          <a:noFill/>
          <a:ln w="0">
            <a:noFill/>
          </a:ln>
        </p:spPr>
        <p:txBody>
          <a:bodyPr lIns="0" tIns="0" rIns="0" bIns="0" anchor="b">
            <a:noAutofit/>
          </a:bodyPr>
          <a:lstStyle>
            <a:lvl1pPr indent="0">
              <a:buNone/>
              <a:defRPr lang="fr-FR" sz="1400" b="0" strike="noStrike" spc="-1">
                <a:solidFill>
                  <a:srgbClr val="000000"/>
                </a:solidFill>
                <a:latin typeface="Times New Roman"/>
              </a:defRPr>
            </a:lvl1pPr>
          </a:lstStyle>
          <a:p>
            <a:pPr indent="0">
              <a:buNone/>
            </a:pPr>
            <a:r>
              <a:rPr lang="fr-FR" sz="1400" b="0" strike="noStrike" spc="-1">
                <a:solidFill>
                  <a:srgbClr val="000000"/>
                </a:solidFill>
                <a:latin typeface="Times New Roman"/>
              </a:rPr>
              <a:t>&lt;pied de page&gt;</a:t>
            </a:r>
          </a:p>
        </p:txBody>
      </p:sp>
      <p:sp>
        <p:nvSpPr>
          <p:cNvPr id="47" name="PlaceHolder 6"/>
          <p:cNvSpPr>
            <a:spLocks noGrp="1"/>
          </p:cNvSpPr>
          <p:nvPr>
            <p:ph type="sldNum" idx="5"/>
          </p:nvPr>
        </p:nvSpPr>
        <p:spPr>
          <a:xfrm>
            <a:off x="4278960" y="10157400"/>
            <a:ext cx="3280680" cy="534240"/>
          </a:xfrm>
          <a:prstGeom prst="rect">
            <a:avLst/>
          </a:prstGeom>
          <a:noFill/>
          <a:ln w="0">
            <a:noFill/>
          </a:ln>
        </p:spPr>
        <p:txBody>
          <a:bodyPr lIns="0" tIns="0" rIns="0" bIns="0" anchor="b">
            <a:noAutofit/>
          </a:bodyPr>
          <a:lstStyle>
            <a:lvl1pPr indent="0" algn="r">
              <a:buNone/>
              <a:defRPr lang="fr-FR" sz="1400" b="0" strike="noStrike" spc="-1">
                <a:solidFill>
                  <a:srgbClr val="000000"/>
                </a:solidFill>
                <a:latin typeface="Times New Roman"/>
              </a:defRPr>
            </a:lvl1pPr>
          </a:lstStyle>
          <a:p>
            <a:pPr indent="0" algn="r">
              <a:buNone/>
            </a:pPr>
            <a:fld id="{4C273167-EC86-4623-B233-61CB888C75A3}" type="slidenum">
              <a:rPr lang="fr-FR" sz="1400" b="0" strike="noStrike" spc="-1">
                <a:solidFill>
                  <a:srgbClr val="000000"/>
                </a:solidFill>
                <a:latin typeface="Times New Roman"/>
              </a:rPr>
              <a:t>‹N°›</a:t>
            </a:fld>
            <a:endParaRPr lang="fr-FR" sz="1400" b="0" strike="noStrike" spc="-1">
              <a:solidFill>
                <a:srgbClr val="000000"/>
              </a:solidFill>
              <a:latin typeface="Times New Roman"/>
            </a:endParaRPr>
          </a:p>
        </p:txBody>
      </p:sp>
    </p:spTree>
    <p:extLst>
      <p:ext uri="{BB962C8B-B14F-4D97-AF65-F5344CB8AC3E}">
        <p14:creationId xmlns:p14="http://schemas.microsoft.com/office/powerpoint/2010/main" val="31341701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PlaceHolder 1"/>
          <p:cNvSpPr>
            <a:spLocks noGrp="1" noRot="1" noChangeAspect="1"/>
          </p:cNvSpPr>
          <p:nvPr>
            <p:ph type="sldImg"/>
          </p:nvPr>
        </p:nvSpPr>
        <p:spPr>
          <a:xfrm>
            <a:off x="917575" y="744538"/>
            <a:ext cx="4962525" cy="3722687"/>
          </a:xfrm>
          <a:prstGeom prst="rect">
            <a:avLst/>
          </a:prstGeom>
          <a:ln w="0">
            <a:noFill/>
          </a:ln>
        </p:spPr>
      </p:sp>
      <p:sp>
        <p:nvSpPr>
          <p:cNvPr id="58" name="PlaceHolder 2"/>
          <p:cNvSpPr>
            <a:spLocks noGrp="1"/>
          </p:cNvSpPr>
          <p:nvPr>
            <p:ph type="body"/>
          </p:nvPr>
        </p:nvSpPr>
        <p:spPr>
          <a:xfrm>
            <a:off x="679680" y="4715280"/>
            <a:ext cx="5437800" cy="4466520"/>
          </a:xfrm>
          <a:prstGeom prst="rect">
            <a:avLst/>
          </a:prstGeom>
          <a:noFill/>
          <a:ln w="0">
            <a:noFill/>
          </a:ln>
        </p:spPr>
        <p:txBody>
          <a:bodyPr anchor="t">
            <a:normAutofit/>
          </a:bodyPr>
          <a:lstStyle/>
          <a:p>
            <a:pPr marL="216000" indent="0">
              <a:buNone/>
            </a:pPr>
            <a:endParaRPr lang="fr-FR" sz="1800" b="0" strike="noStrike" spc="-1">
              <a:solidFill>
                <a:srgbClr val="000000"/>
              </a:solidFill>
              <a:latin typeface="Arial"/>
            </a:endParaRPr>
          </a:p>
        </p:txBody>
      </p:sp>
      <p:sp>
        <p:nvSpPr>
          <p:cNvPr id="59" name="PlaceHolder 3"/>
          <p:cNvSpPr>
            <a:spLocks noGrp="1"/>
          </p:cNvSpPr>
          <p:nvPr>
            <p:ph type="sldNum" idx="6"/>
          </p:nvPr>
        </p:nvSpPr>
        <p:spPr>
          <a:xfrm>
            <a:off x="3850560" y="9428760"/>
            <a:ext cx="2945160" cy="496080"/>
          </a:xfrm>
          <a:prstGeom prst="rect">
            <a:avLst/>
          </a:prstGeom>
          <a:noFill/>
          <a:ln w="0">
            <a:noFill/>
          </a:ln>
        </p:spPr>
        <p:txBody>
          <a:bodyPr anchor="b">
            <a:noAutofit/>
          </a:bodyPr>
          <a:lstStyle>
            <a:lvl1pPr indent="0" algn="r">
              <a:lnSpc>
                <a:spcPct val="100000"/>
              </a:lnSpc>
              <a:buNone/>
              <a:defRPr lang="fr-FR" sz="1200" b="0" strike="noStrike" spc="-1">
                <a:solidFill>
                  <a:srgbClr val="000000"/>
                </a:solidFill>
                <a:latin typeface="+mn-lt"/>
                <a:ea typeface="+mn-ea"/>
              </a:defRPr>
            </a:lvl1pPr>
          </a:lstStyle>
          <a:p>
            <a:pPr indent="0" algn="r">
              <a:lnSpc>
                <a:spcPct val="100000"/>
              </a:lnSpc>
              <a:buNone/>
            </a:pPr>
            <a:fld id="{91697B15-C3D0-4832-904F-95BCAB8E6967}" type="slidenum">
              <a:rPr lang="fr-FR" sz="1200" b="0" strike="noStrike" spc="-1">
                <a:solidFill>
                  <a:srgbClr val="000000"/>
                </a:solidFill>
                <a:latin typeface="+mn-lt"/>
                <a:ea typeface="+mn-ea"/>
              </a:rPr>
              <a:t>1</a:t>
            </a:fld>
            <a:endParaRPr lang="fr-FR" sz="1200" b="0" strike="noStrike" spc="-1">
              <a:solidFill>
                <a:srgbClr val="000000"/>
              </a:solidFill>
              <a:latin typeface="Times New Roman"/>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2"/>
          </p:nvPr>
        </p:nvSpPr>
        <p:spPr/>
        <p:txBody>
          <a:bodyPr/>
          <a:lstStyle/>
          <a:p>
            <a:r>
              <a:t>Footer</a:t>
            </a:r>
          </a:p>
        </p:txBody>
      </p:sp>
      <p:sp>
        <p:nvSpPr>
          <p:cNvPr id="3" name="PlaceHolder 2"/>
          <p:cNvSpPr>
            <a:spLocks noGrp="1"/>
          </p:cNvSpPr>
          <p:nvPr>
            <p:ph type="dt" idx="1"/>
          </p:nvPr>
        </p:nvSpPr>
        <p:spPr/>
        <p:txBody>
          <a:body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1259640" y="188640"/>
            <a:ext cx="7014240" cy="438840"/>
          </a:xfrm>
          <a:prstGeom prst="rect">
            <a:avLst/>
          </a:prstGeom>
          <a:noFill/>
          <a:ln w="0">
            <a:noFill/>
          </a:ln>
        </p:spPr>
        <p:txBody>
          <a:bodyPr lIns="0" tIns="0" rIns="0" bIns="0" anchor="ctr">
            <a:noAutofit/>
          </a:bodyPr>
          <a:lstStyle/>
          <a:p>
            <a:pPr indent="0">
              <a:buNone/>
            </a:pPr>
            <a:endParaRPr lang="fr-FR" sz="1800" b="0" strike="noStrike" spc="-1">
              <a:solidFill>
                <a:srgbClr val="000000"/>
              </a:solidFill>
              <a:latin typeface="Arial"/>
            </a:endParaRPr>
          </a:p>
        </p:txBody>
      </p:sp>
      <p:sp>
        <p:nvSpPr>
          <p:cNvPr id="28" name="PlaceHolder 2"/>
          <p:cNvSpPr>
            <a:spLocks noGrp="1"/>
          </p:cNvSpPr>
          <p:nvPr>
            <p:ph/>
          </p:nvPr>
        </p:nvSpPr>
        <p:spPr>
          <a:xfrm>
            <a:off x="617400" y="1512720"/>
            <a:ext cx="789912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29" name="PlaceHolder 3"/>
          <p:cNvSpPr>
            <a:spLocks noGrp="1"/>
          </p:cNvSpPr>
          <p:nvPr>
            <p:ph/>
          </p:nvPr>
        </p:nvSpPr>
        <p:spPr>
          <a:xfrm>
            <a:off x="617400" y="3589920"/>
            <a:ext cx="789912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5" name="PlaceHolder 4"/>
          <p:cNvSpPr>
            <a:spLocks noGrp="1"/>
          </p:cNvSpPr>
          <p:nvPr>
            <p:ph type="ftr" idx="2"/>
          </p:nvPr>
        </p:nvSpPr>
        <p:spPr/>
        <p:txBody>
          <a:bodyPr/>
          <a:lstStyle/>
          <a:p>
            <a:r>
              <a:t>Footer</a:t>
            </a:r>
          </a:p>
        </p:txBody>
      </p:sp>
      <p:sp>
        <p:nvSpPr>
          <p:cNvPr id="6" name="PlaceHolder 5"/>
          <p:cNvSpPr>
            <a:spLocks noGrp="1"/>
          </p:cNvSpPr>
          <p:nvPr>
            <p:ph type="dt" idx="1"/>
          </p:nvPr>
        </p:nvSpPr>
        <p:spPr/>
        <p:txBody>
          <a:body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30" name="PlaceHolder 1"/>
          <p:cNvSpPr>
            <a:spLocks noGrp="1"/>
          </p:cNvSpPr>
          <p:nvPr>
            <p:ph type="title"/>
          </p:nvPr>
        </p:nvSpPr>
        <p:spPr>
          <a:xfrm>
            <a:off x="1259640" y="188640"/>
            <a:ext cx="7014240" cy="438840"/>
          </a:xfrm>
          <a:prstGeom prst="rect">
            <a:avLst/>
          </a:prstGeom>
          <a:noFill/>
          <a:ln w="0">
            <a:noFill/>
          </a:ln>
        </p:spPr>
        <p:txBody>
          <a:bodyPr lIns="0" tIns="0" rIns="0" bIns="0" anchor="ctr">
            <a:noAutofit/>
          </a:bodyPr>
          <a:lstStyle/>
          <a:p>
            <a:pPr indent="0">
              <a:buNone/>
            </a:pPr>
            <a:endParaRPr lang="fr-FR" sz="1800" b="0" strike="noStrike" spc="-1">
              <a:solidFill>
                <a:srgbClr val="000000"/>
              </a:solidFill>
              <a:latin typeface="Arial"/>
            </a:endParaRPr>
          </a:p>
        </p:txBody>
      </p:sp>
      <p:sp>
        <p:nvSpPr>
          <p:cNvPr id="31" name="PlaceHolder 2"/>
          <p:cNvSpPr>
            <a:spLocks noGrp="1"/>
          </p:cNvSpPr>
          <p:nvPr>
            <p:ph/>
          </p:nvPr>
        </p:nvSpPr>
        <p:spPr>
          <a:xfrm>
            <a:off x="617400" y="1512720"/>
            <a:ext cx="385452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32" name="PlaceHolder 3"/>
          <p:cNvSpPr>
            <a:spLocks noGrp="1"/>
          </p:cNvSpPr>
          <p:nvPr>
            <p:ph/>
          </p:nvPr>
        </p:nvSpPr>
        <p:spPr>
          <a:xfrm>
            <a:off x="4664880" y="1512720"/>
            <a:ext cx="385452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33" name="PlaceHolder 4"/>
          <p:cNvSpPr>
            <a:spLocks noGrp="1"/>
          </p:cNvSpPr>
          <p:nvPr>
            <p:ph/>
          </p:nvPr>
        </p:nvSpPr>
        <p:spPr>
          <a:xfrm>
            <a:off x="617400" y="3589920"/>
            <a:ext cx="385452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34" name="PlaceHolder 5"/>
          <p:cNvSpPr>
            <a:spLocks noGrp="1"/>
          </p:cNvSpPr>
          <p:nvPr>
            <p:ph/>
          </p:nvPr>
        </p:nvSpPr>
        <p:spPr>
          <a:xfrm>
            <a:off x="4664880" y="3589920"/>
            <a:ext cx="385452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7" name="PlaceHolder 6"/>
          <p:cNvSpPr>
            <a:spLocks noGrp="1"/>
          </p:cNvSpPr>
          <p:nvPr>
            <p:ph type="ftr" idx="2"/>
          </p:nvPr>
        </p:nvSpPr>
        <p:spPr/>
        <p:txBody>
          <a:bodyPr/>
          <a:lstStyle/>
          <a:p>
            <a:r>
              <a:t>Footer</a:t>
            </a:r>
          </a:p>
        </p:txBody>
      </p:sp>
      <p:sp>
        <p:nvSpPr>
          <p:cNvPr id="8" name="PlaceHolder 7"/>
          <p:cNvSpPr>
            <a:spLocks noGrp="1"/>
          </p:cNvSpPr>
          <p:nvPr>
            <p:ph type="dt" idx="1"/>
          </p:nvPr>
        </p:nvSpPr>
        <p:spPr/>
        <p:txBody>
          <a:bodyPr/>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5" name="PlaceHolder 1"/>
          <p:cNvSpPr>
            <a:spLocks noGrp="1"/>
          </p:cNvSpPr>
          <p:nvPr>
            <p:ph type="title"/>
          </p:nvPr>
        </p:nvSpPr>
        <p:spPr>
          <a:xfrm>
            <a:off x="1259640" y="188640"/>
            <a:ext cx="7014240" cy="438840"/>
          </a:xfrm>
          <a:prstGeom prst="rect">
            <a:avLst/>
          </a:prstGeom>
          <a:noFill/>
          <a:ln w="0">
            <a:noFill/>
          </a:ln>
        </p:spPr>
        <p:txBody>
          <a:bodyPr lIns="0" tIns="0" rIns="0" bIns="0" anchor="ctr">
            <a:noAutofit/>
          </a:bodyPr>
          <a:lstStyle/>
          <a:p>
            <a:pPr indent="0">
              <a:buNone/>
            </a:pPr>
            <a:endParaRPr lang="fr-FR" sz="1800" b="0" strike="noStrike" spc="-1">
              <a:solidFill>
                <a:srgbClr val="000000"/>
              </a:solidFill>
              <a:latin typeface="Arial"/>
            </a:endParaRPr>
          </a:p>
        </p:txBody>
      </p:sp>
      <p:sp>
        <p:nvSpPr>
          <p:cNvPr id="36" name="PlaceHolder 2"/>
          <p:cNvSpPr>
            <a:spLocks noGrp="1"/>
          </p:cNvSpPr>
          <p:nvPr>
            <p:ph/>
          </p:nvPr>
        </p:nvSpPr>
        <p:spPr>
          <a:xfrm>
            <a:off x="617400" y="1512720"/>
            <a:ext cx="254340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37" name="PlaceHolder 3"/>
          <p:cNvSpPr>
            <a:spLocks noGrp="1"/>
          </p:cNvSpPr>
          <p:nvPr>
            <p:ph/>
          </p:nvPr>
        </p:nvSpPr>
        <p:spPr>
          <a:xfrm>
            <a:off x="3288240" y="1512720"/>
            <a:ext cx="254340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38" name="PlaceHolder 4"/>
          <p:cNvSpPr>
            <a:spLocks noGrp="1"/>
          </p:cNvSpPr>
          <p:nvPr>
            <p:ph/>
          </p:nvPr>
        </p:nvSpPr>
        <p:spPr>
          <a:xfrm>
            <a:off x="5959440" y="1512720"/>
            <a:ext cx="254340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39" name="PlaceHolder 5"/>
          <p:cNvSpPr>
            <a:spLocks noGrp="1"/>
          </p:cNvSpPr>
          <p:nvPr>
            <p:ph/>
          </p:nvPr>
        </p:nvSpPr>
        <p:spPr>
          <a:xfrm>
            <a:off x="617400" y="3589920"/>
            <a:ext cx="254340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40" name="PlaceHolder 6"/>
          <p:cNvSpPr>
            <a:spLocks noGrp="1"/>
          </p:cNvSpPr>
          <p:nvPr>
            <p:ph/>
          </p:nvPr>
        </p:nvSpPr>
        <p:spPr>
          <a:xfrm>
            <a:off x="3288240" y="3589920"/>
            <a:ext cx="254340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41" name="PlaceHolder 7"/>
          <p:cNvSpPr>
            <a:spLocks noGrp="1"/>
          </p:cNvSpPr>
          <p:nvPr>
            <p:ph/>
          </p:nvPr>
        </p:nvSpPr>
        <p:spPr>
          <a:xfrm>
            <a:off x="5959440" y="3589920"/>
            <a:ext cx="254340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9" name="PlaceHolder 8"/>
          <p:cNvSpPr>
            <a:spLocks noGrp="1"/>
          </p:cNvSpPr>
          <p:nvPr>
            <p:ph type="ftr" idx="2"/>
          </p:nvPr>
        </p:nvSpPr>
        <p:spPr/>
        <p:txBody>
          <a:bodyPr/>
          <a:lstStyle/>
          <a:p>
            <a:r>
              <a:t>Footer</a:t>
            </a:r>
          </a:p>
        </p:txBody>
      </p:sp>
      <p:sp>
        <p:nvSpPr>
          <p:cNvPr id="10" name="PlaceHolder 9"/>
          <p:cNvSpPr>
            <a:spLocks noGrp="1"/>
          </p:cNvSpPr>
          <p:nvPr>
            <p:ph type="dt" idx="1"/>
          </p:nvPr>
        </p:nvSpPr>
        <p:spPr/>
        <p:txBody>
          <a:body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6" name="PlaceHolder 1"/>
          <p:cNvSpPr>
            <a:spLocks noGrp="1"/>
          </p:cNvSpPr>
          <p:nvPr>
            <p:ph type="title"/>
          </p:nvPr>
        </p:nvSpPr>
        <p:spPr>
          <a:xfrm>
            <a:off x="1259640" y="188640"/>
            <a:ext cx="7014240" cy="438840"/>
          </a:xfrm>
          <a:prstGeom prst="rect">
            <a:avLst/>
          </a:prstGeom>
          <a:noFill/>
          <a:ln w="0">
            <a:noFill/>
          </a:ln>
        </p:spPr>
        <p:txBody>
          <a:bodyPr lIns="0" tIns="0" rIns="0" bIns="0" anchor="ctr">
            <a:noAutofit/>
          </a:bodyPr>
          <a:lstStyle/>
          <a:p>
            <a:pPr indent="0">
              <a:buNone/>
            </a:pPr>
            <a:endParaRPr lang="fr-FR" sz="1800" b="0" strike="noStrike" spc="-1">
              <a:solidFill>
                <a:srgbClr val="000000"/>
              </a:solidFill>
              <a:latin typeface="Arial"/>
            </a:endParaRPr>
          </a:p>
        </p:txBody>
      </p:sp>
      <p:sp>
        <p:nvSpPr>
          <p:cNvPr id="7" name="PlaceHolder 2"/>
          <p:cNvSpPr>
            <a:spLocks noGrp="1"/>
          </p:cNvSpPr>
          <p:nvPr>
            <p:ph type="subTitle"/>
          </p:nvPr>
        </p:nvSpPr>
        <p:spPr>
          <a:xfrm>
            <a:off x="617400" y="1512720"/>
            <a:ext cx="7899120" cy="3976200"/>
          </a:xfrm>
          <a:prstGeom prst="rect">
            <a:avLst/>
          </a:prstGeom>
          <a:noFill/>
          <a:ln w="0">
            <a:noFill/>
          </a:ln>
        </p:spPr>
        <p:txBody>
          <a:bodyPr lIns="0" tIns="0" rIns="0" bIns="0" anchor="ctr">
            <a:noAutofit/>
          </a:bodyPr>
          <a:lstStyle/>
          <a:p>
            <a:pPr indent="0" algn="ctr">
              <a:buNone/>
            </a:pPr>
            <a:endParaRPr lang="fr-FR" sz="3200" b="0" strike="noStrike" spc="-1">
              <a:solidFill>
                <a:srgbClr val="000000"/>
              </a:solidFill>
              <a:latin typeface="Arial"/>
            </a:endParaRPr>
          </a:p>
        </p:txBody>
      </p:sp>
      <p:sp>
        <p:nvSpPr>
          <p:cNvPr id="4" name="PlaceHolder 3"/>
          <p:cNvSpPr>
            <a:spLocks noGrp="1"/>
          </p:cNvSpPr>
          <p:nvPr>
            <p:ph type="ftr" idx="2"/>
          </p:nvPr>
        </p:nvSpPr>
        <p:spPr/>
        <p:txBody>
          <a:bodyPr/>
          <a:lstStyle/>
          <a:p>
            <a:r>
              <a:t>Footer</a:t>
            </a:r>
          </a:p>
        </p:txBody>
      </p:sp>
      <p:sp>
        <p:nvSpPr>
          <p:cNvPr id="5" name="PlaceHolder 4"/>
          <p:cNvSpPr>
            <a:spLocks noGrp="1"/>
          </p:cNvSpPr>
          <p:nvPr>
            <p:ph type="dt" idx="1"/>
          </p:nvPr>
        </p:nvSpPr>
        <p:spPr/>
        <p:txBody>
          <a:body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8" name="PlaceHolder 1"/>
          <p:cNvSpPr>
            <a:spLocks noGrp="1"/>
          </p:cNvSpPr>
          <p:nvPr>
            <p:ph type="title"/>
          </p:nvPr>
        </p:nvSpPr>
        <p:spPr>
          <a:xfrm>
            <a:off x="1259640" y="188640"/>
            <a:ext cx="7014240" cy="438840"/>
          </a:xfrm>
          <a:prstGeom prst="rect">
            <a:avLst/>
          </a:prstGeom>
          <a:noFill/>
          <a:ln w="0">
            <a:noFill/>
          </a:ln>
        </p:spPr>
        <p:txBody>
          <a:bodyPr lIns="0" tIns="0" rIns="0" bIns="0" anchor="ctr">
            <a:noAutofit/>
          </a:bodyPr>
          <a:lstStyle/>
          <a:p>
            <a:pPr indent="0">
              <a:buNone/>
            </a:pPr>
            <a:endParaRPr lang="fr-FR" sz="1800" b="0" strike="noStrike" spc="-1">
              <a:solidFill>
                <a:srgbClr val="000000"/>
              </a:solidFill>
              <a:latin typeface="Arial"/>
            </a:endParaRPr>
          </a:p>
        </p:txBody>
      </p:sp>
      <p:sp>
        <p:nvSpPr>
          <p:cNvPr id="9" name="PlaceHolder 2"/>
          <p:cNvSpPr>
            <a:spLocks noGrp="1"/>
          </p:cNvSpPr>
          <p:nvPr>
            <p:ph/>
          </p:nvPr>
        </p:nvSpPr>
        <p:spPr>
          <a:xfrm>
            <a:off x="617400" y="1512720"/>
            <a:ext cx="7899120" cy="397620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4" name="PlaceHolder 3"/>
          <p:cNvSpPr>
            <a:spLocks noGrp="1"/>
          </p:cNvSpPr>
          <p:nvPr>
            <p:ph type="ftr" idx="2"/>
          </p:nvPr>
        </p:nvSpPr>
        <p:spPr/>
        <p:txBody>
          <a:bodyPr/>
          <a:lstStyle/>
          <a:p>
            <a:r>
              <a:t>Footer</a:t>
            </a:r>
          </a:p>
        </p:txBody>
      </p:sp>
      <p:sp>
        <p:nvSpPr>
          <p:cNvPr id="5" name="PlaceHolder 4"/>
          <p:cNvSpPr>
            <a:spLocks noGrp="1"/>
          </p:cNvSpPr>
          <p:nvPr>
            <p:ph type="dt" idx="1"/>
          </p:nvPr>
        </p:nvSpPr>
        <p:spPr/>
        <p:txBody>
          <a:body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0" name="PlaceHolder 1"/>
          <p:cNvSpPr>
            <a:spLocks noGrp="1"/>
          </p:cNvSpPr>
          <p:nvPr>
            <p:ph type="title"/>
          </p:nvPr>
        </p:nvSpPr>
        <p:spPr>
          <a:xfrm>
            <a:off x="1259640" y="188640"/>
            <a:ext cx="7014240" cy="438840"/>
          </a:xfrm>
          <a:prstGeom prst="rect">
            <a:avLst/>
          </a:prstGeom>
          <a:noFill/>
          <a:ln w="0">
            <a:noFill/>
          </a:ln>
        </p:spPr>
        <p:txBody>
          <a:bodyPr lIns="0" tIns="0" rIns="0" bIns="0" anchor="ctr">
            <a:noAutofit/>
          </a:bodyPr>
          <a:lstStyle/>
          <a:p>
            <a:pPr indent="0">
              <a:buNone/>
            </a:pPr>
            <a:endParaRPr lang="fr-FR" sz="1800" b="0" strike="noStrike" spc="-1">
              <a:solidFill>
                <a:srgbClr val="000000"/>
              </a:solidFill>
              <a:latin typeface="Arial"/>
            </a:endParaRPr>
          </a:p>
        </p:txBody>
      </p:sp>
      <p:sp>
        <p:nvSpPr>
          <p:cNvPr id="11" name="PlaceHolder 2"/>
          <p:cNvSpPr>
            <a:spLocks noGrp="1"/>
          </p:cNvSpPr>
          <p:nvPr>
            <p:ph/>
          </p:nvPr>
        </p:nvSpPr>
        <p:spPr>
          <a:xfrm>
            <a:off x="617400" y="1512720"/>
            <a:ext cx="3854520" cy="397620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12" name="PlaceHolder 3"/>
          <p:cNvSpPr>
            <a:spLocks noGrp="1"/>
          </p:cNvSpPr>
          <p:nvPr>
            <p:ph/>
          </p:nvPr>
        </p:nvSpPr>
        <p:spPr>
          <a:xfrm>
            <a:off x="4664880" y="1512720"/>
            <a:ext cx="3854520" cy="397620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5" name="PlaceHolder 4"/>
          <p:cNvSpPr>
            <a:spLocks noGrp="1"/>
          </p:cNvSpPr>
          <p:nvPr>
            <p:ph type="ftr" idx="2"/>
          </p:nvPr>
        </p:nvSpPr>
        <p:spPr/>
        <p:txBody>
          <a:bodyPr/>
          <a:lstStyle/>
          <a:p>
            <a:r>
              <a:t>Footer</a:t>
            </a:r>
          </a:p>
        </p:txBody>
      </p:sp>
      <p:sp>
        <p:nvSpPr>
          <p:cNvPr id="6" name="PlaceHolder 5"/>
          <p:cNvSpPr>
            <a:spLocks noGrp="1"/>
          </p:cNvSpPr>
          <p:nvPr>
            <p:ph type="dt" idx="1"/>
          </p:nvPr>
        </p:nvSpPr>
        <p:spPr/>
        <p:txBody>
          <a:body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3" name="PlaceHolder 1"/>
          <p:cNvSpPr>
            <a:spLocks noGrp="1"/>
          </p:cNvSpPr>
          <p:nvPr>
            <p:ph type="title"/>
          </p:nvPr>
        </p:nvSpPr>
        <p:spPr>
          <a:xfrm>
            <a:off x="1259640" y="188640"/>
            <a:ext cx="7014240" cy="438840"/>
          </a:xfrm>
          <a:prstGeom prst="rect">
            <a:avLst/>
          </a:prstGeom>
          <a:noFill/>
          <a:ln w="0">
            <a:noFill/>
          </a:ln>
        </p:spPr>
        <p:txBody>
          <a:bodyPr lIns="0" tIns="0" rIns="0" bIns="0" anchor="ctr">
            <a:noAutofit/>
          </a:bodyPr>
          <a:lstStyle/>
          <a:p>
            <a:pPr indent="0">
              <a:buNone/>
            </a:pPr>
            <a:endParaRPr lang="fr-FR" sz="1800" b="0" strike="noStrike" spc="-1">
              <a:solidFill>
                <a:srgbClr val="000000"/>
              </a:solidFill>
              <a:latin typeface="Arial"/>
            </a:endParaRPr>
          </a:p>
        </p:txBody>
      </p:sp>
      <p:sp>
        <p:nvSpPr>
          <p:cNvPr id="3" name="PlaceHolder 2"/>
          <p:cNvSpPr>
            <a:spLocks noGrp="1"/>
          </p:cNvSpPr>
          <p:nvPr>
            <p:ph type="ftr" idx="2"/>
          </p:nvPr>
        </p:nvSpPr>
        <p:spPr/>
        <p:txBody>
          <a:bodyPr/>
          <a:lstStyle/>
          <a:p>
            <a:r>
              <a:t>Footer</a:t>
            </a:r>
          </a:p>
        </p:txBody>
      </p:sp>
      <p:sp>
        <p:nvSpPr>
          <p:cNvPr id="4" name="PlaceHolder 3"/>
          <p:cNvSpPr>
            <a:spLocks noGrp="1"/>
          </p:cNvSpPr>
          <p:nvPr>
            <p:ph type="dt" idx="1"/>
          </p:nvPr>
        </p:nvSpPr>
        <p:spPr/>
        <p:txBody>
          <a:body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4" name="PlaceHolder 1"/>
          <p:cNvSpPr>
            <a:spLocks noGrp="1"/>
          </p:cNvSpPr>
          <p:nvPr>
            <p:ph type="subTitle"/>
          </p:nvPr>
        </p:nvSpPr>
        <p:spPr>
          <a:xfrm>
            <a:off x="1259640" y="188640"/>
            <a:ext cx="7014240" cy="2035440"/>
          </a:xfrm>
          <a:prstGeom prst="rect">
            <a:avLst/>
          </a:prstGeom>
          <a:noFill/>
          <a:ln w="0">
            <a:noFill/>
          </a:ln>
        </p:spPr>
        <p:txBody>
          <a:bodyPr lIns="0" tIns="0" rIns="0" bIns="0" anchor="ctr">
            <a:noAutofit/>
          </a:bodyPr>
          <a:lstStyle/>
          <a:p>
            <a:pPr algn="ctr"/>
            <a:endParaRPr lang="fr-FR" sz="3200" b="0" strike="noStrike" spc="-1">
              <a:solidFill>
                <a:srgbClr val="000000"/>
              </a:solidFill>
              <a:latin typeface="Arial"/>
            </a:endParaRPr>
          </a:p>
        </p:txBody>
      </p:sp>
      <p:sp>
        <p:nvSpPr>
          <p:cNvPr id="3" name="PlaceHolder 2"/>
          <p:cNvSpPr>
            <a:spLocks noGrp="1"/>
          </p:cNvSpPr>
          <p:nvPr>
            <p:ph type="ftr" idx="2"/>
          </p:nvPr>
        </p:nvSpPr>
        <p:spPr/>
        <p:txBody>
          <a:bodyPr/>
          <a:lstStyle/>
          <a:p>
            <a:r>
              <a:t>Footer</a:t>
            </a:r>
          </a:p>
        </p:txBody>
      </p:sp>
      <p:sp>
        <p:nvSpPr>
          <p:cNvPr id="4" name="PlaceHolder 3"/>
          <p:cNvSpPr>
            <a:spLocks noGrp="1"/>
          </p:cNvSpPr>
          <p:nvPr>
            <p:ph type="dt" idx="1"/>
          </p:nvPr>
        </p:nvSpPr>
        <p:spPr/>
        <p:txBody>
          <a:body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1259640" y="188640"/>
            <a:ext cx="7014240" cy="438840"/>
          </a:xfrm>
          <a:prstGeom prst="rect">
            <a:avLst/>
          </a:prstGeom>
          <a:noFill/>
          <a:ln w="0">
            <a:noFill/>
          </a:ln>
        </p:spPr>
        <p:txBody>
          <a:bodyPr lIns="0" tIns="0" rIns="0" bIns="0" anchor="ctr">
            <a:noAutofit/>
          </a:bodyPr>
          <a:lstStyle/>
          <a:p>
            <a:pPr indent="0">
              <a:buNone/>
            </a:pPr>
            <a:endParaRPr lang="fr-FR" sz="1800" b="0" strike="noStrike" spc="-1">
              <a:solidFill>
                <a:srgbClr val="000000"/>
              </a:solidFill>
              <a:latin typeface="Arial"/>
            </a:endParaRPr>
          </a:p>
        </p:txBody>
      </p:sp>
      <p:sp>
        <p:nvSpPr>
          <p:cNvPr id="16" name="PlaceHolder 2"/>
          <p:cNvSpPr>
            <a:spLocks noGrp="1"/>
          </p:cNvSpPr>
          <p:nvPr>
            <p:ph/>
          </p:nvPr>
        </p:nvSpPr>
        <p:spPr>
          <a:xfrm>
            <a:off x="617400" y="1512720"/>
            <a:ext cx="385452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17" name="PlaceHolder 3"/>
          <p:cNvSpPr>
            <a:spLocks noGrp="1"/>
          </p:cNvSpPr>
          <p:nvPr>
            <p:ph/>
          </p:nvPr>
        </p:nvSpPr>
        <p:spPr>
          <a:xfrm>
            <a:off x="4664880" y="1512720"/>
            <a:ext cx="3854520" cy="397620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18" name="PlaceHolder 4"/>
          <p:cNvSpPr>
            <a:spLocks noGrp="1"/>
          </p:cNvSpPr>
          <p:nvPr>
            <p:ph/>
          </p:nvPr>
        </p:nvSpPr>
        <p:spPr>
          <a:xfrm>
            <a:off x="617400" y="3589920"/>
            <a:ext cx="385452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6" name="PlaceHolder 5"/>
          <p:cNvSpPr>
            <a:spLocks noGrp="1"/>
          </p:cNvSpPr>
          <p:nvPr>
            <p:ph type="ftr" idx="2"/>
          </p:nvPr>
        </p:nvSpPr>
        <p:spPr/>
        <p:txBody>
          <a:bodyPr/>
          <a:lstStyle/>
          <a:p>
            <a:r>
              <a:t>Footer</a:t>
            </a:r>
          </a:p>
        </p:txBody>
      </p:sp>
      <p:sp>
        <p:nvSpPr>
          <p:cNvPr id="7" name="PlaceHolder 6"/>
          <p:cNvSpPr>
            <a:spLocks noGrp="1"/>
          </p:cNvSpPr>
          <p:nvPr>
            <p:ph type="dt" idx="1"/>
          </p:nvPr>
        </p:nvSpPr>
        <p:spPr/>
        <p:txBody>
          <a:body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1259640" y="188640"/>
            <a:ext cx="7014240" cy="438840"/>
          </a:xfrm>
          <a:prstGeom prst="rect">
            <a:avLst/>
          </a:prstGeom>
          <a:noFill/>
          <a:ln w="0">
            <a:noFill/>
          </a:ln>
        </p:spPr>
        <p:txBody>
          <a:bodyPr lIns="0" tIns="0" rIns="0" bIns="0" anchor="ctr">
            <a:noAutofit/>
          </a:bodyPr>
          <a:lstStyle/>
          <a:p>
            <a:pPr indent="0">
              <a:buNone/>
            </a:pPr>
            <a:endParaRPr lang="fr-FR" sz="1800" b="0" strike="noStrike" spc="-1">
              <a:solidFill>
                <a:srgbClr val="000000"/>
              </a:solidFill>
              <a:latin typeface="Arial"/>
            </a:endParaRPr>
          </a:p>
        </p:txBody>
      </p:sp>
      <p:sp>
        <p:nvSpPr>
          <p:cNvPr id="20" name="PlaceHolder 2"/>
          <p:cNvSpPr>
            <a:spLocks noGrp="1"/>
          </p:cNvSpPr>
          <p:nvPr>
            <p:ph/>
          </p:nvPr>
        </p:nvSpPr>
        <p:spPr>
          <a:xfrm>
            <a:off x="617400" y="1512720"/>
            <a:ext cx="3854520" cy="397620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21" name="PlaceHolder 3"/>
          <p:cNvSpPr>
            <a:spLocks noGrp="1"/>
          </p:cNvSpPr>
          <p:nvPr>
            <p:ph/>
          </p:nvPr>
        </p:nvSpPr>
        <p:spPr>
          <a:xfrm>
            <a:off x="4664880" y="1512720"/>
            <a:ext cx="385452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22" name="PlaceHolder 4"/>
          <p:cNvSpPr>
            <a:spLocks noGrp="1"/>
          </p:cNvSpPr>
          <p:nvPr>
            <p:ph/>
          </p:nvPr>
        </p:nvSpPr>
        <p:spPr>
          <a:xfrm>
            <a:off x="4664880" y="3589920"/>
            <a:ext cx="385452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6" name="PlaceHolder 5"/>
          <p:cNvSpPr>
            <a:spLocks noGrp="1"/>
          </p:cNvSpPr>
          <p:nvPr>
            <p:ph type="ftr" idx="2"/>
          </p:nvPr>
        </p:nvSpPr>
        <p:spPr/>
        <p:txBody>
          <a:bodyPr/>
          <a:lstStyle/>
          <a:p>
            <a:r>
              <a:t>Footer</a:t>
            </a:r>
          </a:p>
        </p:txBody>
      </p:sp>
      <p:sp>
        <p:nvSpPr>
          <p:cNvPr id="7" name="PlaceHolder 6"/>
          <p:cNvSpPr>
            <a:spLocks noGrp="1"/>
          </p:cNvSpPr>
          <p:nvPr>
            <p:ph type="dt" idx="1"/>
          </p:nvPr>
        </p:nvSpPr>
        <p:spPr/>
        <p:txBody>
          <a:body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1259640" y="188640"/>
            <a:ext cx="7014240" cy="438840"/>
          </a:xfrm>
          <a:prstGeom prst="rect">
            <a:avLst/>
          </a:prstGeom>
          <a:noFill/>
          <a:ln w="0">
            <a:noFill/>
          </a:ln>
        </p:spPr>
        <p:txBody>
          <a:bodyPr lIns="0" tIns="0" rIns="0" bIns="0" anchor="ctr">
            <a:noAutofit/>
          </a:bodyPr>
          <a:lstStyle/>
          <a:p>
            <a:pPr indent="0">
              <a:buNone/>
            </a:pPr>
            <a:endParaRPr lang="fr-FR" sz="1800" b="0" strike="noStrike" spc="-1">
              <a:solidFill>
                <a:srgbClr val="000000"/>
              </a:solidFill>
              <a:latin typeface="Arial"/>
            </a:endParaRPr>
          </a:p>
        </p:txBody>
      </p:sp>
      <p:sp>
        <p:nvSpPr>
          <p:cNvPr id="24" name="PlaceHolder 2"/>
          <p:cNvSpPr>
            <a:spLocks noGrp="1"/>
          </p:cNvSpPr>
          <p:nvPr>
            <p:ph/>
          </p:nvPr>
        </p:nvSpPr>
        <p:spPr>
          <a:xfrm>
            <a:off x="617400" y="1512720"/>
            <a:ext cx="385452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25" name="PlaceHolder 3"/>
          <p:cNvSpPr>
            <a:spLocks noGrp="1"/>
          </p:cNvSpPr>
          <p:nvPr>
            <p:ph/>
          </p:nvPr>
        </p:nvSpPr>
        <p:spPr>
          <a:xfrm>
            <a:off x="4664880" y="1512720"/>
            <a:ext cx="385452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26" name="PlaceHolder 4"/>
          <p:cNvSpPr>
            <a:spLocks noGrp="1"/>
          </p:cNvSpPr>
          <p:nvPr>
            <p:ph/>
          </p:nvPr>
        </p:nvSpPr>
        <p:spPr>
          <a:xfrm>
            <a:off x="617400" y="3589920"/>
            <a:ext cx="789912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6" name="PlaceHolder 5"/>
          <p:cNvSpPr>
            <a:spLocks noGrp="1"/>
          </p:cNvSpPr>
          <p:nvPr>
            <p:ph type="ftr" idx="2"/>
          </p:nvPr>
        </p:nvSpPr>
        <p:spPr/>
        <p:txBody>
          <a:bodyPr/>
          <a:lstStyle/>
          <a:p>
            <a:r>
              <a:t>Footer</a:t>
            </a:r>
          </a:p>
        </p:txBody>
      </p:sp>
      <p:sp>
        <p:nvSpPr>
          <p:cNvPr id="7" name="PlaceHolder 6"/>
          <p:cNvSpPr>
            <a:spLocks noGrp="1"/>
          </p:cNvSpPr>
          <p:nvPr>
            <p:ph type="dt" idx="1"/>
          </p:nvPr>
        </p:nvSpPr>
        <p:spPr/>
        <p:txBody>
          <a:body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p:nvPr/>
        </p:nvSpPr>
        <p:spPr>
          <a:xfrm>
            <a:off x="0" y="0"/>
            <a:ext cx="9143640" cy="91728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a:lnSpc>
                <a:spcPct val="100000"/>
              </a:lnSpc>
            </a:pPr>
            <a:endParaRPr lang="fr-FR" sz="1800" b="0" strike="noStrike" spc="-1">
              <a:solidFill>
                <a:schemeClr val="lt1"/>
              </a:solidFill>
              <a:latin typeface="Arial"/>
            </a:endParaRPr>
          </a:p>
        </p:txBody>
      </p:sp>
      <p:pic>
        <p:nvPicPr>
          <p:cNvPr id="7" name="Image 8"/>
          <p:cNvPicPr/>
          <p:nvPr/>
        </p:nvPicPr>
        <p:blipFill>
          <a:blip r:embed="rId14"/>
          <a:stretch/>
        </p:blipFill>
        <p:spPr>
          <a:xfrm>
            <a:off x="104760" y="114120"/>
            <a:ext cx="1013760" cy="688680"/>
          </a:xfrm>
          <a:prstGeom prst="rect">
            <a:avLst/>
          </a:prstGeom>
          <a:ln w="0">
            <a:noFill/>
          </a:ln>
        </p:spPr>
      </p:pic>
      <p:sp>
        <p:nvSpPr>
          <p:cNvPr id="2" name="PlaceHolder 1"/>
          <p:cNvSpPr>
            <a:spLocks noGrp="1"/>
          </p:cNvSpPr>
          <p:nvPr>
            <p:ph type="title"/>
          </p:nvPr>
        </p:nvSpPr>
        <p:spPr>
          <a:xfrm>
            <a:off x="1259640" y="188640"/>
            <a:ext cx="7014240" cy="438840"/>
          </a:xfrm>
          <a:prstGeom prst="rect">
            <a:avLst/>
          </a:prstGeom>
          <a:noFill/>
          <a:ln w="0">
            <a:noFill/>
          </a:ln>
        </p:spPr>
        <p:txBody>
          <a:bodyPr lIns="90000" tIns="45000" rIns="90000" bIns="45000" anchor="t">
            <a:noAutofit/>
          </a:bodyPr>
          <a:lstStyle/>
          <a:p>
            <a:pPr indent="0">
              <a:lnSpc>
                <a:spcPct val="100000"/>
              </a:lnSpc>
              <a:buNone/>
            </a:pPr>
            <a:r>
              <a:rPr lang="fr-FR" sz="1200" b="1" strike="noStrike" cap="all" spc="-1">
                <a:solidFill>
                  <a:srgbClr val="000000"/>
                </a:solidFill>
                <a:latin typeface="Arial"/>
              </a:rPr>
              <a:t>Modifiez le style du titre</a:t>
            </a:r>
            <a:endParaRPr lang="fr-FR" sz="1200" b="0" strike="noStrike" spc="-1">
              <a:solidFill>
                <a:srgbClr val="000000"/>
              </a:solidFill>
              <a:latin typeface="Arial"/>
            </a:endParaRPr>
          </a:p>
        </p:txBody>
      </p:sp>
      <p:sp>
        <p:nvSpPr>
          <p:cNvPr id="3" name="PlaceHolder 2"/>
          <p:cNvSpPr>
            <a:spLocks noGrp="1"/>
          </p:cNvSpPr>
          <p:nvPr>
            <p:ph type="body"/>
          </p:nvPr>
        </p:nvSpPr>
        <p:spPr>
          <a:xfrm>
            <a:off x="617400" y="1512720"/>
            <a:ext cx="7899120" cy="3976200"/>
          </a:xfrm>
          <a:prstGeom prst="rect">
            <a:avLst/>
          </a:prstGeom>
          <a:noFill/>
          <a:ln w="0">
            <a:noFill/>
          </a:ln>
        </p:spPr>
        <p:txBody>
          <a:bodyPr lIns="90000" tIns="45000" rIns="90000" bIns="45000" anchor="t">
            <a:noAutofit/>
          </a:bodyPr>
          <a:lstStyle/>
          <a:p>
            <a:pPr indent="0">
              <a:lnSpc>
                <a:spcPct val="100000"/>
              </a:lnSpc>
              <a:buNone/>
              <a:tabLst>
                <a:tab pos="0" algn="l"/>
              </a:tabLst>
            </a:pPr>
            <a:r>
              <a:rPr lang="fr-FR" sz="1500" b="0" strike="noStrike" spc="-1">
                <a:solidFill>
                  <a:schemeClr val="accent5"/>
                </a:solidFill>
                <a:latin typeface="Arial"/>
              </a:rPr>
              <a:t>Modifiez les styles du texte du masque</a:t>
            </a:r>
          </a:p>
          <a:p>
            <a:pPr indent="0">
              <a:lnSpc>
                <a:spcPct val="100000"/>
              </a:lnSpc>
              <a:buNone/>
              <a:tabLst>
                <a:tab pos="0" algn="l"/>
              </a:tabLst>
            </a:pPr>
            <a:r>
              <a:rPr lang="fr-FR" sz="1700" b="1" strike="noStrike" spc="-1">
                <a:solidFill>
                  <a:srgbClr val="F2A900"/>
                </a:solidFill>
                <a:latin typeface="Arial"/>
              </a:rPr>
              <a:t>Deuxième niveau</a:t>
            </a:r>
            <a:endParaRPr lang="fr-FR" sz="1700" b="0" strike="noStrike" spc="-1">
              <a:solidFill>
                <a:schemeClr val="accent5"/>
              </a:solidFill>
              <a:latin typeface="Arial"/>
            </a:endParaRPr>
          </a:p>
          <a:p>
            <a:pPr indent="0">
              <a:lnSpc>
                <a:spcPct val="100000"/>
              </a:lnSpc>
              <a:buNone/>
              <a:tabLst>
                <a:tab pos="0" algn="l"/>
              </a:tabLst>
            </a:pPr>
            <a:r>
              <a:rPr lang="fr-FR" sz="1000" b="0" strike="noStrike" spc="-1">
                <a:solidFill>
                  <a:srgbClr val="000000"/>
                </a:solidFill>
                <a:latin typeface="Arial"/>
              </a:rPr>
              <a:t>Troisième niveau</a:t>
            </a:r>
            <a:endParaRPr lang="fr-FR" sz="1000" b="0" strike="noStrike" spc="-1">
              <a:solidFill>
                <a:schemeClr val="accent5"/>
              </a:solidFill>
              <a:latin typeface="Arial"/>
            </a:endParaRPr>
          </a:p>
          <a:p>
            <a:pPr marL="171360" lvl="3" indent="-171360">
              <a:lnSpc>
                <a:spcPct val="100000"/>
              </a:lnSpc>
              <a:buClr>
                <a:srgbClr val="F2A900"/>
              </a:buClr>
              <a:buFont typeface="Arial"/>
              <a:buChar char="►"/>
              <a:tabLst>
                <a:tab pos="0" algn="l"/>
              </a:tabLst>
            </a:pPr>
            <a:r>
              <a:rPr lang="fr-FR" sz="1000" b="0" strike="noStrike" spc="-1">
                <a:solidFill>
                  <a:srgbClr val="000000"/>
                </a:solidFill>
                <a:latin typeface="Arial"/>
              </a:rPr>
              <a:t>Quatrième niveau</a:t>
            </a:r>
          </a:p>
          <a:p>
            <a:pPr marL="361800" lvl="4" indent="-171360">
              <a:lnSpc>
                <a:spcPct val="100000"/>
              </a:lnSpc>
              <a:buClr>
                <a:srgbClr val="F2A900"/>
              </a:buClr>
              <a:buFont typeface="Arial"/>
              <a:buChar char="-"/>
              <a:tabLst>
                <a:tab pos="0" algn="l"/>
              </a:tabLst>
            </a:pPr>
            <a:r>
              <a:rPr lang="fr-FR" sz="1000" b="0" strike="noStrike" spc="-1">
                <a:solidFill>
                  <a:srgbClr val="000000"/>
                </a:solidFill>
                <a:latin typeface="Arial"/>
              </a:rPr>
              <a:t>Cinquième niveau</a:t>
            </a:r>
          </a:p>
        </p:txBody>
      </p:sp>
      <p:sp>
        <p:nvSpPr>
          <p:cNvPr id="4" name="PlaceHolder 3"/>
          <p:cNvSpPr>
            <a:spLocks noGrp="1"/>
          </p:cNvSpPr>
          <p:nvPr>
            <p:ph type="dt" idx="1"/>
          </p:nvPr>
        </p:nvSpPr>
        <p:spPr>
          <a:xfrm>
            <a:off x="0" y="6669360"/>
            <a:ext cx="264600" cy="179640"/>
          </a:xfrm>
          <a:prstGeom prst="rect">
            <a:avLst/>
          </a:prstGeom>
          <a:noFill/>
          <a:ln w="0">
            <a:noFill/>
          </a:ln>
        </p:spPr>
        <p:txBody>
          <a:bodyPr lIns="0" tIns="0" rIns="0" bIns="0" anchor="ctr">
            <a:noAutofit/>
          </a:bodyPr>
          <a:lstStyle>
            <a:lvl1pPr indent="0" algn="ctr">
              <a:lnSpc>
                <a:spcPct val="100000"/>
              </a:lnSpc>
              <a:buNone/>
              <a:defRPr lang="fr-FR" sz="100" b="0" strike="noStrike" spc="-1">
                <a:solidFill>
                  <a:srgbClr val="FFFFFE">
                    <a:alpha val="0"/>
                  </a:srgbClr>
                </a:solidFill>
                <a:latin typeface="Arial"/>
              </a:defRPr>
            </a:lvl1pPr>
          </a:lstStyle>
          <a:p>
            <a:pPr indent="0" algn="ctr">
              <a:lnSpc>
                <a:spcPct val="100000"/>
              </a:lnSpc>
              <a:buNone/>
            </a:pPr>
            <a:r>
              <a:rPr lang="fr-FR" sz="100" b="0" strike="noStrike" spc="-1">
                <a:solidFill>
                  <a:srgbClr val="FFFFFE">
                    <a:alpha val="0"/>
                  </a:srgbClr>
                </a:solidFill>
                <a:latin typeface="Arial"/>
              </a:rPr>
              <a:t> </a:t>
            </a:r>
            <a:endParaRPr lang="fr-FR" sz="100" b="0" strike="noStrike" spc="-1">
              <a:solidFill>
                <a:srgbClr val="000000"/>
              </a:solidFill>
              <a:latin typeface="Times New Roman"/>
            </a:endParaRPr>
          </a:p>
        </p:txBody>
      </p:sp>
      <p:sp>
        <p:nvSpPr>
          <p:cNvPr id="5" name="PlaceHolder 4"/>
          <p:cNvSpPr>
            <a:spLocks noGrp="1"/>
          </p:cNvSpPr>
          <p:nvPr>
            <p:ph type="ftr" idx="2"/>
          </p:nvPr>
        </p:nvSpPr>
        <p:spPr>
          <a:xfrm>
            <a:off x="1778040" y="6060960"/>
            <a:ext cx="5587560" cy="359640"/>
          </a:xfrm>
          <a:prstGeom prst="rect">
            <a:avLst/>
          </a:prstGeom>
          <a:noFill/>
          <a:ln w="0">
            <a:noFill/>
          </a:ln>
        </p:spPr>
        <p:txBody>
          <a:bodyPr lIns="90000" tIns="45000" rIns="90000" bIns="45000" anchor="t">
            <a:noAutofit/>
          </a:bodyPr>
          <a:lstStyle>
            <a:lvl1pPr indent="0" algn="r">
              <a:lnSpc>
                <a:spcPct val="100000"/>
              </a:lnSpc>
              <a:buNone/>
              <a:defRPr lang="fr-FR" sz="1800" b="0" strike="noStrike" spc="-1">
                <a:solidFill>
                  <a:srgbClr val="000000"/>
                </a:solidFill>
                <a:latin typeface="Arial"/>
              </a:defRPr>
            </a:lvl1pPr>
          </a:lstStyle>
          <a:p>
            <a:pPr indent="0" algn="r">
              <a:lnSpc>
                <a:spcPct val="100000"/>
              </a:lnSpc>
              <a:buNone/>
            </a:pPr>
            <a:r>
              <a:rPr lang="fr-FR" sz="1800" b="0" strike="noStrike" spc="-1">
                <a:solidFill>
                  <a:srgbClr val="000000"/>
                </a:solidFill>
                <a:latin typeface="Arial"/>
              </a:rPr>
              <a:t> </a:t>
            </a:r>
            <a:endParaRPr lang="fr-FR" sz="1800" b="0" strike="noStrike" spc="-1">
              <a:solidFill>
                <a:srgbClr val="000000"/>
              </a:solidFill>
              <a:latin typeface="Times New Roman"/>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100000">
              <a:srgbClr val="FFFFFF"/>
            </a:gs>
            <a:gs pos="100000">
              <a:srgbClr val="7DE9FF"/>
            </a:gs>
          </a:gsLst>
          <a:lin ang="16200000"/>
        </a:gradFill>
        <a:effectLst/>
      </p:bgPr>
    </p:bg>
    <p:spTree>
      <p:nvGrpSpPr>
        <p:cNvPr id="1" name=""/>
        <p:cNvGrpSpPr/>
        <p:nvPr/>
      </p:nvGrpSpPr>
      <p:grpSpPr>
        <a:xfrm>
          <a:off x="0" y="0"/>
          <a:ext cx="0" cy="0"/>
          <a:chOff x="0" y="0"/>
          <a:chExt cx="0" cy="0"/>
        </a:xfrm>
      </p:grpSpPr>
      <p:sp>
        <p:nvSpPr>
          <p:cNvPr id="48" name="Rectangle 5"/>
          <p:cNvSpPr/>
          <p:nvPr/>
        </p:nvSpPr>
        <p:spPr>
          <a:xfrm>
            <a:off x="26642" y="33924"/>
            <a:ext cx="9143640" cy="6863417"/>
          </a:xfrm>
          <a:prstGeom prst="rect">
            <a:avLst/>
          </a:prstGeom>
          <a:noFill/>
          <a:ln w="0">
            <a:noFill/>
          </a:ln>
        </p:spPr>
        <p:style>
          <a:lnRef idx="0">
            <a:scrgbClr r="0" g="0" b="0"/>
          </a:lnRef>
          <a:fillRef idx="0">
            <a:scrgbClr r="0" g="0" b="0"/>
          </a:fillRef>
          <a:effectRef idx="0">
            <a:scrgbClr r="0" g="0" b="0"/>
          </a:effectRef>
          <a:fontRef idx="minor"/>
        </p:style>
        <p:txBody>
          <a:bodyPr numCol="1" spcCol="0" anchor="t">
            <a:spAutoFit/>
          </a:bodyPr>
          <a:lstStyle/>
          <a:p>
            <a:pPr>
              <a:lnSpc>
                <a:spcPct val="100000"/>
              </a:lnSpc>
            </a:pPr>
            <a:endParaRPr lang="fr-FR" sz="1000" b="0" strike="noStrike" spc="-1" dirty="0">
              <a:solidFill>
                <a:srgbClr val="000000"/>
              </a:solidFill>
              <a:latin typeface="Arial"/>
            </a:endParaRPr>
          </a:p>
          <a:p>
            <a:pPr>
              <a:lnSpc>
                <a:spcPct val="100000"/>
              </a:lnSpc>
            </a:pPr>
            <a:endParaRPr lang="fr-FR" sz="1000" b="0" strike="noStrike" spc="-1" dirty="0">
              <a:solidFill>
                <a:srgbClr val="000000"/>
              </a:solidFill>
              <a:latin typeface="Arial"/>
            </a:endParaRPr>
          </a:p>
          <a:p>
            <a:pPr>
              <a:lnSpc>
                <a:spcPct val="100000"/>
              </a:lnSpc>
            </a:pPr>
            <a:endParaRPr lang="fr-FR" sz="1000" b="0" strike="noStrike" spc="-1" dirty="0">
              <a:solidFill>
                <a:srgbClr val="000000"/>
              </a:solidFill>
              <a:latin typeface="Arial"/>
            </a:endParaRPr>
          </a:p>
          <a:p>
            <a:pPr algn="r">
              <a:lnSpc>
                <a:spcPct val="100000"/>
              </a:lnSpc>
            </a:pPr>
            <a:endParaRPr lang="fr-FR" sz="1000" b="0" strike="noStrike" spc="-1" dirty="0">
              <a:solidFill>
                <a:srgbClr val="000000"/>
              </a:solidFill>
              <a:latin typeface="Arial"/>
            </a:endParaRPr>
          </a:p>
          <a:p>
            <a:pPr>
              <a:lnSpc>
                <a:spcPct val="100000"/>
              </a:lnSpc>
            </a:pPr>
            <a:endParaRPr lang="fr-FR" sz="1000" b="0" strike="noStrike" spc="-1" dirty="0">
              <a:solidFill>
                <a:srgbClr val="000000"/>
              </a:solidFill>
              <a:latin typeface="Arial"/>
            </a:endParaRPr>
          </a:p>
          <a:p>
            <a:pPr>
              <a:lnSpc>
                <a:spcPct val="100000"/>
              </a:lnSpc>
            </a:pPr>
            <a:endParaRPr lang="fr-FR" sz="1000" b="0" strike="noStrike" spc="-1" dirty="0">
              <a:solidFill>
                <a:srgbClr val="000000"/>
              </a:solidFill>
              <a:latin typeface="Arial"/>
            </a:endParaRPr>
          </a:p>
          <a:p>
            <a:pPr lvl="0" eaLnBrk="0" fontAlgn="base" hangingPunct="0">
              <a:spcBef>
                <a:spcPct val="0"/>
              </a:spcBef>
              <a:spcAft>
                <a:spcPct val="0"/>
              </a:spcAft>
            </a:pPr>
            <a:r>
              <a:rPr lang="fr-FR" altLang="zh-CN" sz="1000" b="1" dirty="0">
                <a:latin typeface="Times New Roman" panose="02020603050405020304" pitchFamily="18" charset="0"/>
                <a:ea typeface="Droid Sans Fallback"/>
                <a:cs typeface="Times New Roman" panose="02020603050405020304" pitchFamily="18" charset="0"/>
              </a:rPr>
              <a:t>Laboratoire d’accueil : </a:t>
            </a:r>
            <a:r>
              <a:rPr lang="fr-FR" sz="1000" dirty="0">
                <a:latin typeface="Times New Roman" panose="02020603050405020304" pitchFamily="18" charset="0"/>
                <a:cs typeface="Times New Roman" panose="02020603050405020304" pitchFamily="18" charset="0"/>
              </a:rPr>
              <a:t>CERI MP Centre d'Enseignement de Recherche et d'Innovation Matériaux et Procédés IMT Nord Europe</a:t>
            </a:r>
          </a:p>
          <a:p>
            <a:pPr lvl="0" eaLnBrk="0" fontAlgn="base" hangingPunct="0">
              <a:spcBef>
                <a:spcPct val="0"/>
              </a:spcBef>
              <a:spcAft>
                <a:spcPct val="0"/>
              </a:spcAft>
            </a:pPr>
            <a:r>
              <a:rPr lang="fr-FR" altLang="zh-CN" sz="1000" b="1" dirty="0">
                <a:solidFill>
                  <a:srgbClr val="000000"/>
                </a:solidFill>
                <a:latin typeface="Times New Roman" panose="02020603050405020304" pitchFamily="18" charset="0"/>
                <a:ea typeface="Droid Sans Fallback"/>
                <a:cs typeface="Times New Roman" panose="02020603050405020304" pitchFamily="18" charset="0"/>
              </a:rPr>
              <a:t>Ecole Doctorale : SMRE 104 </a:t>
            </a:r>
            <a:r>
              <a:rPr lang="fr-FR" sz="1000" dirty="0">
                <a:latin typeface="Times New Roman" panose="02020603050405020304" pitchFamily="18" charset="0"/>
                <a:cs typeface="Times New Roman" panose="02020603050405020304" pitchFamily="18" charset="0"/>
              </a:rPr>
              <a:t>(U-Lille, Centrale Lille Institut, IMT Nord Europe)</a:t>
            </a:r>
          </a:p>
          <a:p>
            <a:pPr>
              <a:lnSpc>
                <a:spcPct val="100000"/>
              </a:lnSpc>
            </a:pPr>
            <a:endParaRPr lang="fr-FR" sz="600" b="0" strike="noStrike" spc="-1" dirty="0">
              <a:solidFill>
                <a:srgbClr val="000000"/>
              </a:solidFill>
              <a:latin typeface="Arial"/>
            </a:endParaRPr>
          </a:p>
          <a:p>
            <a:pPr algn="ctr">
              <a:lnSpc>
                <a:spcPct val="100000"/>
              </a:lnSpc>
            </a:pPr>
            <a:r>
              <a:rPr lang="fr-FR" sz="1000" b="0" strike="noStrike" spc="-1" dirty="0">
                <a:solidFill>
                  <a:srgbClr val="000000"/>
                </a:solidFill>
                <a:latin typeface="Times New Roman"/>
                <a:ea typeface="Droid Sans Fallback"/>
              </a:rPr>
              <a:t>THÈSE présentée en vue d’obtenir le grade de DOCTEUR</a:t>
            </a:r>
            <a:r>
              <a:rPr lang="fr-FR" sz="1000" b="0" strike="noStrike" spc="-1" dirty="0">
                <a:solidFill>
                  <a:srgbClr val="FF0000"/>
                </a:solidFill>
                <a:latin typeface="Times New Roman"/>
                <a:ea typeface="Droid Sans Fallback"/>
              </a:rPr>
              <a:t> </a:t>
            </a:r>
            <a:r>
              <a:rPr lang="fr-FR" sz="1000" b="0" strike="noStrike" spc="-1" dirty="0">
                <a:solidFill>
                  <a:srgbClr val="000000"/>
                </a:solidFill>
                <a:latin typeface="Times New Roman"/>
                <a:ea typeface="Droid Sans Fallback"/>
              </a:rPr>
              <a:t>en</a:t>
            </a:r>
            <a:r>
              <a:rPr lang="fr-FR" sz="1000" spc="-1" dirty="0">
                <a:solidFill>
                  <a:srgbClr val="000000"/>
                </a:solidFill>
                <a:latin typeface="Times New Roman"/>
                <a:ea typeface="Droid Sans Fallback"/>
              </a:rPr>
              <a:t> </a:t>
            </a:r>
            <a:r>
              <a:rPr lang="fr-FR" sz="1000" dirty="0">
                <a:latin typeface="Times New Roman" panose="02020603050405020304" pitchFamily="18" charset="0"/>
                <a:cs typeface="Times New Roman" panose="02020603050405020304" pitchFamily="18" charset="0"/>
              </a:rPr>
              <a:t>Mécanique des solides, des matériaux, des structures et des surfaces</a:t>
            </a:r>
          </a:p>
          <a:p>
            <a:pPr algn="ctr">
              <a:lnSpc>
                <a:spcPct val="100000"/>
              </a:lnSpc>
            </a:pPr>
            <a:r>
              <a:rPr lang="fr-FR" sz="600" b="0" strike="noStrike" spc="-1" dirty="0">
                <a:solidFill>
                  <a:srgbClr val="000000"/>
                </a:solidFill>
                <a:latin typeface="Arial"/>
                <a:ea typeface="Droid Sans Fallback"/>
              </a:rPr>
              <a:t>par</a:t>
            </a:r>
            <a:endParaRPr lang="fr-FR" sz="600" b="0" strike="noStrike" spc="-1" dirty="0">
              <a:solidFill>
                <a:srgbClr val="000000"/>
              </a:solidFill>
              <a:latin typeface="Arial"/>
            </a:endParaRPr>
          </a:p>
          <a:p>
            <a:pPr algn="ctr">
              <a:lnSpc>
                <a:spcPct val="100000"/>
              </a:lnSpc>
            </a:pPr>
            <a:r>
              <a:rPr lang="fr-FR" b="1" dirty="0">
                <a:latin typeface="Times New Roman" panose="02020603050405020304" pitchFamily="18" charset="0"/>
                <a:cs typeface="Times New Roman" panose="02020603050405020304" pitchFamily="18" charset="0"/>
              </a:rPr>
              <a:t>Alexis IUNG</a:t>
            </a:r>
          </a:p>
          <a:p>
            <a:pPr algn="ctr"/>
            <a:r>
              <a:rPr lang="fr-FR" altLang="zh-CN" sz="800" dirty="0">
                <a:latin typeface="Times New Roman" panose="02020603050405020304" pitchFamily="18" charset="0"/>
                <a:ea typeface="Droid Sans Fallback"/>
                <a:cs typeface="Times New Roman" panose="02020603050405020304" pitchFamily="18" charset="0"/>
              </a:rPr>
              <a:t>DOCTORAT de l’IMT NORD EUROPE</a:t>
            </a:r>
          </a:p>
          <a:p>
            <a:pPr algn="ctr">
              <a:lnSpc>
                <a:spcPct val="100000"/>
              </a:lnSpc>
            </a:pPr>
            <a:r>
              <a:rPr lang="fr-FR" sz="800" b="0" strike="noStrike" spc="-1" dirty="0">
                <a:solidFill>
                  <a:srgbClr val="000000"/>
                </a:solidFill>
                <a:latin typeface="Times New Roman"/>
                <a:ea typeface="Droid Sans Fallback"/>
              </a:rPr>
              <a:t>Titre de la thèse : </a:t>
            </a:r>
            <a:endParaRPr lang="fr-FR" sz="800" b="0" strike="noStrike" spc="-1" dirty="0">
              <a:solidFill>
                <a:srgbClr val="000000"/>
              </a:solidFill>
              <a:latin typeface="Arial"/>
            </a:endParaRPr>
          </a:p>
          <a:p>
            <a:pPr algn="ctr">
              <a:lnSpc>
                <a:spcPct val="100000"/>
              </a:lnSpc>
            </a:pPr>
            <a:r>
              <a:rPr lang="fr-FR" sz="1200" b="1" i="1" dirty="0">
                <a:latin typeface="Times New Roman" panose="02020603050405020304" pitchFamily="18" charset="0"/>
                <a:cs typeface="Times New Roman" panose="02020603050405020304" pitchFamily="18" charset="0"/>
              </a:rPr>
              <a:t>Analyse numérique du processus de fusion-solidification de matériaux à changement de phase en configuration géométrique </a:t>
            </a:r>
            <a:r>
              <a:rPr lang="fr-FR" sz="1200" b="1" i="1" dirty="0" err="1">
                <a:latin typeface="Times New Roman" panose="02020603050405020304" pitchFamily="18" charset="0"/>
                <a:cs typeface="Times New Roman" panose="02020603050405020304" pitchFamily="18" charset="0"/>
              </a:rPr>
              <a:t>cylindro</a:t>
            </a:r>
            <a:r>
              <a:rPr lang="fr-FR" sz="1200" b="1" i="1" dirty="0">
                <a:latin typeface="Times New Roman" panose="02020603050405020304" pitchFamily="18" charset="0"/>
                <a:cs typeface="Times New Roman" panose="02020603050405020304" pitchFamily="18" charset="0"/>
              </a:rPr>
              <a:t>-annulaire: Application au stockage d'eau chaude sanitaire</a:t>
            </a:r>
          </a:p>
          <a:p>
            <a:pPr algn="ctr">
              <a:lnSpc>
                <a:spcPct val="100000"/>
              </a:lnSpc>
            </a:pPr>
            <a:r>
              <a:rPr lang="fr-FR" sz="1200" b="1" i="1" dirty="0">
                <a:solidFill>
                  <a:srgbClr val="0070C0"/>
                </a:solidFill>
                <a:latin typeface="Times New Roman" panose="02020603050405020304" pitchFamily="18" charset="0"/>
                <a:cs typeface="Times New Roman" panose="02020603050405020304" pitchFamily="18" charset="0"/>
              </a:rPr>
              <a:t>Soutenance prévue le jeudi 12 décembre 2024 à 10h00</a:t>
            </a:r>
            <a:br>
              <a:rPr lang="fr-FR" sz="1200" b="1" i="1" dirty="0">
                <a:solidFill>
                  <a:srgbClr val="0070C0"/>
                </a:solidFill>
                <a:latin typeface="Times New Roman" panose="02020603050405020304" pitchFamily="18" charset="0"/>
                <a:cs typeface="Times New Roman" panose="02020603050405020304" pitchFamily="18" charset="0"/>
              </a:rPr>
            </a:br>
            <a:r>
              <a:rPr lang="fr-FR" sz="1200" b="1" i="1" dirty="0">
                <a:solidFill>
                  <a:srgbClr val="0070C0"/>
                </a:solidFill>
                <a:latin typeface="Times New Roman" panose="02020603050405020304" pitchFamily="18" charset="0"/>
                <a:cs typeface="Times New Roman" panose="02020603050405020304" pitchFamily="18" charset="0"/>
              </a:rPr>
              <a:t>Lieu :   IMT Nord Europe - CERI MP - Bâtiment Génie Civil 2 - Salle : Amphithéâtre Le </a:t>
            </a:r>
            <a:r>
              <a:rPr lang="fr-FR" sz="1200" b="1" i="1" dirty="0" err="1">
                <a:solidFill>
                  <a:srgbClr val="0070C0"/>
                </a:solidFill>
                <a:latin typeface="Times New Roman" panose="02020603050405020304" pitchFamily="18" charset="0"/>
                <a:cs typeface="Times New Roman" panose="02020603050405020304" pitchFamily="18" charset="0"/>
              </a:rPr>
              <a:t>Châtelier</a:t>
            </a:r>
            <a:r>
              <a:rPr lang="fr-FR" sz="1200" b="1" i="1" dirty="0">
                <a:solidFill>
                  <a:srgbClr val="0070C0"/>
                </a:solidFill>
                <a:latin typeface="Times New Roman" panose="02020603050405020304" pitchFamily="18" charset="0"/>
                <a:cs typeface="Times New Roman" panose="02020603050405020304" pitchFamily="18" charset="0"/>
              </a:rPr>
              <a:t>  - </a:t>
            </a:r>
          </a:p>
          <a:p>
            <a:pPr algn="ctr">
              <a:lnSpc>
                <a:spcPct val="100000"/>
              </a:lnSpc>
            </a:pPr>
            <a:r>
              <a:rPr lang="fr-FR" sz="1200" b="1" i="1" dirty="0">
                <a:solidFill>
                  <a:srgbClr val="0070C0"/>
                </a:solidFill>
                <a:latin typeface="Times New Roman" panose="02020603050405020304" pitchFamily="18" charset="0"/>
                <a:cs typeface="Times New Roman" panose="02020603050405020304" pitchFamily="18" charset="0"/>
              </a:rPr>
              <a:t>764 Boulevard </a:t>
            </a:r>
            <a:r>
              <a:rPr lang="fr-FR" sz="1200" b="1" i="1" dirty="0" err="1">
                <a:solidFill>
                  <a:srgbClr val="0070C0"/>
                </a:solidFill>
                <a:latin typeface="Times New Roman" panose="02020603050405020304" pitchFamily="18" charset="0"/>
                <a:cs typeface="Times New Roman" panose="02020603050405020304" pitchFamily="18" charset="0"/>
              </a:rPr>
              <a:t>Lahure</a:t>
            </a:r>
            <a:r>
              <a:rPr lang="fr-FR" sz="1200" b="1" i="1" dirty="0">
                <a:solidFill>
                  <a:srgbClr val="0070C0"/>
                </a:solidFill>
                <a:latin typeface="Times New Roman" panose="02020603050405020304" pitchFamily="18" charset="0"/>
                <a:cs typeface="Times New Roman" panose="02020603050405020304" pitchFamily="18" charset="0"/>
              </a:rPr>
              <a:t>  - 59500 Douai </a:t>
            </a:r>
          </a:p>
          <a:p>
            <a:pPr algn="ctr">
              <a:lnSpc>
                <a:spcPct val="100000"/>
              </a:lnSpc>
            </a:pPr>
            <a:br>
              <a:rPr lang="fr-FR" sz="1200" b="1" i="1" dirty="0">
                <a:solidFill>
                  <a:srgbClr val="0070C0"/>
                </a:solidFill>
                <a:latin typeface="Times New Roman" panose="02020603050405020304" pitchFamily="18" charset="0"/>
                <a:cs typeface="Times New Roman" panose="02020603050405020304" pitchFamily="18" charset="0"/>
              </a:rPr>
            </a:br>
            <a:r>
              <a:rPr lang="fr-FR" sz="800" b="1" strike="noStrike" spc="-1" dirty="0">
                <a:solidFill>
                  <a:srgbClr val="000000"/>
                </a:solidFill>
                <a:latin typeface="Times New Roman"/>
                <a:ea typeface="Droid Sans Fallback"/>
              </a:rPr>
              <a:t>Devant le jury d’examen :</a:t>
            </a:r>
          </a:p>
          <a:p>
            <a:pPr algn="ctr">
              <a:lnSpc>
                <a:spcPct val="100000"/>
              </a:lnSpc>
            </a:pPr>
            <a:endParaRPr lang="fr-FR" sz="800" b="0" strike="noStrike" spc="-1" dirty="0">
              <a:solidFill>
                <a:srgbClr val="000000"/>
              </a:solidFill>
              <a:latin typeface="Arial"/>
            </a:endParaRPr>
          </a:p>
          <a:p>
            <a:pPr>
              <a:lnSpc>
                <a:spcPct val="100000"/>
              </a:lnSpc>
              <a:tabLst>
                <a:tab pos="1703388" algn="l"/>
                <a:tab pos="3948113" algn="l"/>
                <a:tab pos="5651500" algn="l"/>
              </a:tabLst>
            </a:pPr>
            <a:r>
              <a:rPr lang="fr-FR" sz="1000" b="0" strike="noStrike" spc="-1" dirty="0">
                <a:solidFill>
                  <a:srgbClr val="000000"/>
                </a:solidFill>
                <a:latin typeface="Times New Roman" panose="02020603050405020304" pitchFamily="18" charset="0"/>
                <a:ea typeface="Droid Sans Fallback"/>
                <a:cs typeface="Times New Roman" panose="02020603050405020304" pitchFamily="18" charset="0"/>
              </a:rPr>
              <a:t>Président	 (désigné lors de la soutenance)</a:t>
            </a:r>
            <a:endParaRPr lang="fr-FR" sz="1000" b="0" strike="noStrike" spc="-1" dirty="0">
              <a:solidFill>
                <a:srgbClr val="000000"/>
              </a:solidFill>
              <a:latin typeface="Times New Roman" panose="02020603050405020304" pitchFamily="18" charset="0"/>
              <a:cs typeface="Times New Roman" panose="02020603050405020304" pitchFamily="18" charset="0"/>
            </a:endParaRPr>
          </a:p>
          <a:p>
            <a:pPr>
              <a:lnSpc>
                <a:spcPct val="100000"/>
              </a:lnSpc>
              <a:tabLst>
                <a:tab pos="1703388" algn="l"/>
                <a:tab pos="3948113" algn="l"/>
                <a:tab pos="5651500" algn="l"/>
              </a:tabLst>
            </a:pPr>
            <a:r>
              <a:rPr lang="fr-FR" sz="1000" b="0" strike="noStrike" spc="-1" dirty="0">
                <a:solidFill>
                  <a:srgbClr val="000000"/>
                </a:solidFill>
                <a:latin typeface="Times New Roman" panose="02020603050405020304" pitchFamily="18" charset="0"/>
                <a:ea typeface="Droid Sans Fallback"/>
                <a:cs typeface="Times New Roman" panose="02020603050405020304" pitchFamily="18" charset="0"/>
              </a:rPr>
              <a:t>Rapporteur 	</a:t>
            </a:r>
            <a:r>
              <a:rPr lang="fr-FR" sz="1000" cap="all" dirty="0">
                <a:latin typeface="Times New Roman" panose="02020603050405020304" pitchFamily="18" charset="0"/>
                <a:cs typeface="Times New Roman" panose="02020603050405020304" pitchFamily="18" charset="0"/>
              </a:rPr>
              <a:t> </a:t>
            </a:r>
            <a:r>
              <a:rPr lang="fr-FR" sz="1000" dirty="0">
                <a:latin typeface="Times New Roman" panose="02020603050405020304" pitchFamily="18" charset="0"/>
                <a:cs typeface="Times New Roman" panose="02020603050405020304" pitchFamily="18" charset="0"/>
              </a:rPr>
              <a:t>Vincent </a:t>
            </a:r>
            <a:r>
              <a:rPr lang="fr-FR" sz="1000" cap="all" dirty="0">
                <a:latin typeface="Times New Roman" panose="02020603050405020304" pitchFamily="18" charset="0"/>
                <a:cs typeface="Times New Roman" panose="02020603050405020304" pitchFamily="18" charset="0"/>
              </a:rPr>
              <a:t>SOBOTKA</a:t>
            </a:r>
            <a:r>
              <a:rPr lang="fr-FR" sz="1000" b="0" strike="noStrike" spc="-1" dirty="0">
                <a:solidFill>
                  <a:srgbClr val="000000"/>
                </a:solidFill>
                <a:latin typeface="Times New Roman" panose="02020603050405020304" pitchFamily="18" charset="0"/>
                <a:ea typeface="Droid Sans Fallback"/>
                <a:cs typeface="Times New Roman" panose="02020603050405020304" pitchFamily="18" charset="0"/>
              </a:rPr>
              <a:t>,	</a:t>
            </a:r>
            <a:r>
              <a:rPr lang="fr-FR" sz="1000" spc="-1" dirty="0">
                <a:solidFill>
                  <a:srgbClr val="000000"/>
                </a:solidFill>
                <a:latin typeface="Times New Roman" panose="02020603050405020304" pitchFamily="18" charset="0"/>
                <a:ea typeface="Droid Sans Fallback"/>
                <a:cs typeface="Times New Roman" panose="02020603050405020304" pitchFamily="18" charset="0"/>
              </a:rPr>
              <a:t>Professeur,</a:t>
            </a:r>
            <a:r>
              <a:rPr lang="fr-FR" sz="1000" b="0" strike="noStrike" spc="-1" dirty="0">
                <a:solidFill>
                  <a:srgbClr val="000000"/>
                </a:solidFill>
                <a:latin typeface="Times New Roman" panose="02020603050405020304" pitchFamily="18" charset="0"/>
                <a:ea typeface="Droid Sans Fallback"/>
                <a:cs typeface="Times New Roman" panose="02020603050405020304" pitchFamily="18" charset="0"/>
              </a:rPr>
              <a:t>	</a:t>
            </a:r>
            <a:r>
              <a:rPr lang="fr-FR" sz="1000" dirty="0">
                <a:latin typeface="Times New Roman" panose="02020603050405020304" pitchFamily="18" charset="0"/>
                <a:cs typeface="Times New Roman" panose="02020603050405020304" pitchFamily="18" charset="0"/>
              </a:rPr>
              <a:t>Polytech Nantes     </a:t>
            </a:r>
          </a:p>
          <a:p>
            <a:pPr>
              <a:lnSpc>
                <a:spcPct val="100000"/>
              </a:lnSpc>
              <a:tabLst>
                <a:tab pos="1703388" algn="l"/>
                <a:tab pos="3948113" algn="l"/>
                <a:tab pos="5651500" algn="l"/>
              </a:tabLst>
            </a:pPr>
            <a:r>
              <a:rPr lang="fr-FR" sz="1000" spc="-1" dirty="0">
                <a:solidFill>
                  <a:srgbClr val="000000"/>
                </a:solidFill>
                <a:latin typeface="Times New Roman" panose="02020603050405020304" pitchFamily="18" charset="0"/>
                <a:ea typeface="Droid Sans Fallback"/>
                <a:cs typeface="Times New Roman" panose="02020603050405020304" pitchFamily="18" charset="0"/>
              </a:rPr>
              <a:t>Rapporteur</a:t>
            </a:r>
            <a:r>
              <a:rPr lang="fr-FR" sz="1000" b="0" strike="noStrike" spc="-1" dirty="0">
                <a:solidFill>
                  <a:srgbClr val="000000"/>
                </a:solidFill>
                <a:latin typeface="Times New Roman" panose="02020603050405020304" pitchFamily="18" charset="0"/>
                <a:ea typeface="Droid Sans Fallback"/>
                <a:cs typeface="Times New Roman" panose="02020603050405020304" pitchFamily="18" charset="0"/>
              </a:rPr>
              <a:t>	 </a:t>
            </a:r>
            <a:r>
              <a:rPr lang="fr-FR" sz="1000" dirty="0">
                <a:latin typeface="Times New Roman" panose="02020603050405020304" pitchFamily="18" charset="0"/>
                <a:cs typeface="Times New Roman" panose="02020603050405020304" pitchFamily="18" charset="0"/>
              </a:rPr>
              <a:t>Laurent </a:t>
            </a:r>
            <a:r>
              <a:rPr lang="fr-FR" sz="1000" cap="all" dirty="0">
                <a:latin typeface="Times New Roman" panose="02020603050405020304" pitchFamily="18" charset="0"/>
                <a:cs typeface="Times New Roman" panose="02020603050405020304" pitchFamily="18" charset="0"/>
              </a:rPr>
              <a:t>ZALEWSKI</a:t>
            </a:r>
            <a:r>
              <a:rPr lang="fr-FR" sz="1000" dirty="0">
                <a:latin typeface="Times New Roman" panose="02020603050405020304" pitchFamily="18" charset="0"/>
                <a:cs typeface="Times New Roman" panose="02020603050405020304" pitchFamily="18" charset="0"/>
              </a:rPr>
              <a:t>, 	Professeur,	Université d'Artois         </a:t>
            </a:r>
            <a:endParaRPr lang="en-US" sz="1000" b="0" strike="noStrike" spc="-1" dirty="0">
              <a:solidFill>
                <a:srgbClr val="000000"/>
              </a:solidFill>
              <a:latin typeface="Times New Roman" panose="02020603050405020304" pitchFamily="18" charset="0"/>
              <a:ea typeface="Droid Sans Fallback"/>
              <a:cs typeface="Times New Roman" panose="02020603050405020304" pitchFamily="18" charset="0"/>
            </a:endParaRPr>
          </a:p>
          <a:p>
            <a:pPr>
              <a:lnSpc>
                <a:spcPct val="100000"/>
              </a:lnSpc>
              <a:tabLst>
                <a:tab pos="1703388" algn="l"/>
                <a:tab pos="3948113" algn="l"/>
                <a:tab pos="5651500" algn="l"/>
              </a:tabLst>
            </a:pPr>
            <a:r>
              <a:rPr lang="en-US" sz="1000" b="0" strike="noStrike" spc="-1" dirty="0" err="1">
                <a:solidFill>
                  <a:srgbClr val="000000"/>
                </a:solidFill>
                <a:latin typeface="Times New Roman" panose="02020603050405020304" pitchFamily="18" charset="0"/>
                <a:ea typeface="Droid Sans Fallback"/>
                <a:cs typeface="Times New Roman" panose="02020603050405020304" pitchFamily="18" charset="0"/>
              </a:rPr>
              <a:t>Examinateur</a:t>
            </a:r>
            <a:r>
              <a:rPr lang="en-US" sz="1000" b="0" strike="noStrike" spc="-1" dirty="0">
                <a:solidFill>
                  <a:srgbClr val="000000"/>
                </a:solidFill>
                <a:latin typeface="Times New Roman" panose="02020603050405020304" pitchFamily="18" charset="0"/>
                <a:ea typeface="Droid Sans Fallback"/>
                <a:cs typeface="Times New Roman" panose="02020603050405020304" pitchFamily="18" charset="0"/>
              </a:rPr>
              <a:t>	</a:t>
            </a:r>
            <a:r>
              <a:rPr lang="fr-FR" sz="1000" cap="all" dirty="0">
                <a:latin typeface="Times New Roman" panose="02020603050405020304" pitchFamily="18" charset="0"/>
                <a:cs typeface="Times New Roman" panose="02020603050405020304" pitchFamily="18" charset="0"/>
              </a:rPr>
              <a:t> </a:t>
            </a:r>
            <a:r>
              <a:rPr lang="fr-FR" sz="1000" dirty="0">
                <a:latin typeface="Times New Roman" panose="02020603050405020304" pitchFamily="18" charset="0"/>
                <a:cs typeface="Times New Roman" panose="02020603050405020304" pitchFamily="18" charset="0"/>
              </a:rPr>
              <a:t>Stéphane </a:t>
            </a:r>
            <a:r>
              <a:rPr lang="fr-FR" sz="1000" cap="all" dirty="0">
                <a:latin typeface="Times New Roman" panose="02020603050405020304" pitchFamily="18" charset="0"/>
                <a:cs typeface="Times New Roman" panose="02020603050405020304" pitchFamily="18" charset="0"/>
              </a:rPr>
              <a:t>FOHANNO</a:t>
            </a:r>
            <a:r>
              <a:rPr lang="fr-FR" sz="1000" dirty="0">
                <a:latin typeface="Times New Roman" panose="02020603050405020304" pitchFamily="18" charset="0"/>
                <a:cs typeface="Times New Roman" panose="02020603050405020304" pitchFamily="18" charset="0"/>
              </a:rPr>
              <a:t>, </a:t>
            </a:r>
            <a:r>
              <a:rPr lang="fr-FR" sz="1000" b="0" strike="noStrike" spc="-1" dirty="0">
                <a:solidFill>
                  <a:srgbClr val="000000"/>
                </a:solidFill>
                <a:latin typeface="Times New Roman" panose="02020603050405020304" pitchFamily="18" charset="0"/>
                <a:ea typeface="Droid Sans Fallback"/>
                <a:cs typeface="Times New Roman" panose="02020603050405020304" pitchFamily="18" charset="0"/>
              </a:rPr>
              <a:t>	Professeur,	</a:t>
            </a:r>
            <a:r>
              <a:rPr lang="fr-FR" sz="1000" dirty="0">
                <a:latin typeface="Times New Roman" panose="02020603050405020304" pitchFamily="18" charset="0"/>
                <a:cs typeface="Times New Roman" panose="02020603050405020304" pitchFamily="18" charset="0"/>
              </a:rPr>
              <a:t>Université de Reims Champagne-Ardenne          </a:t>
            </a:r>
            <a:r>
              <a:rPr lang="fr-FR" sz="1000" b="0" strike="noStrike" spc="-1" dirty="0">
                <a:solidFill>
                  <a:srgbClr val="000000"/>
                </a:solidFill>
                <a:latin typeface="Times New Roman" panose="02020603050405020304" pitchFamily="18" charset="0"/>
                <a:ea typeface="Droid Sans Fallback"/>
                <a:cs typeface="Times New Roman" panose="02020603050405020304" pitchFamily="18" charset="0"/>
              </a:rPr>
              <a:t> </a:t>
            </a:r>
            <a:endParaRPr lang="fr-FR" sz="1000" b="0" strike="noStrike" spc="-1" dirty="0">
              <a:solidFill>
                <a:srgbClr val="000000"/>
              </a:solidFill>
              <a:latin typeface="Times New Roman" panose="02020603050405020304" pitchFamily="18" charset="0"/>
              <a:cs typeface="Times New Roman" panose="02020603050405020304" pitchFamily="18" charset="0"/>
            </a:endParaRPr>
          </a:p>
          <a:p>
            <a:pPr>
              <a:lnSpc>
                <a:spcPct val="100000"/>
              </a:lnSpc>
              <a:tabLst>
                <a:tab pos="1703388" algn="l"/>
                <a:tab pos="3948113" algn="l"/>
                <a:tab pos="5651500" algn="l"/>
              </a:tabLst>
            </a:pPr>
            <a:r>
              <a:rPr lang="fr-FR" sz="1000" b="0" strike="noStrike" spc="-1" dirty="0">
                <a:solidFill>
                  <a:srgbClr val="000000"/>
                </a:solidFill>
                <a:latin typeface="Times New Roman" panose="02020603050405020304" pitchFamily="18" charset="0"/>
                <a:ea typeface="Droid Sans Fallback"/>
                <a:cs typeface="Times New Roman" panose="02020603050405020304" pitchFamily="18" charset="0"/>
              </a:rPr>
              <a:t>Examinateur	 </a:t>
            </a:r>
            <a:r>
              <a:rPr lang="fr-FR" sz="1000" dirty="0">
                <a:latin typeface="Times New Roman" panose="02020603050405020304" pitchFamily="18" charset="0"/>
                <a:cs typeface="Times New Roman" panose="02020603050405020304" pitchFamily="18" charset="0"/>
              </a:rPr>
              <a:t>Jérôme </a:t>
            </a:r>
            <a:r>
              <a:rPr lang="fr-FR" sz="1000" cap="all" dirty="0">
                <a:latin typeface="Times New Roman" panose="02020603050405020304" pitchFamily="18" charset="0"/>
                <a:cs typeface="Times New Roman" panose="02020603050405020304" pitchFamily="18" charset="0"/>
              </a:rPr>
              <a:t>SOTO</a:t>
            </a:r>
            <a:r>
              <a:rPr lang="fr-FR" sz="1000" b="0" strike="noStrike" spc="-1" dirty="0">
                <a:solidFill>
                  <a:srgbClr val="000000"/>
                </a:solidFill>
                <a:latin typeface="Times New Roman" panose="02020603050405020304" pitchFamily="18" charset="0"/>
                <a:ea typeface="Droid Sans Fallback"/>
                <a:cs typeface="Times New Roman" panose="02020603050405020304" pitchFamily="18" charset="0"/>
              </a:rPr>
              <a:t>,	Docteur</a:t>
            </a:r>
            <a:r>
              <a:rPr lang="fr-FR" sz="1000" spc="-1" dirty="0">
                <a:solidFill>
                  <a:srgbClr val="000000"/>
                </a:solidFill>
                <a:latin typeface="Times New Roman" panose="02020603050405020304" pitchFamily="18" charset="0"/>
                <a:ea typeface="Droid Sans Fallback"/>
                <a:cs typeface="Times New Roman" panose="02020603050405020304" pitchFamily="18" charset="0"/>
              </a:rPr>
              <a:t>,</a:t>
            </a:r>
            <a:r>
              <a:rPr lang="fr-FR" sz="1000" b="0" strike="noStrike" spc="-1" dirty="0">
                <a:solidFill>
                  <a:srgbClr val="000000"/>
                </a:solidFill>
                <a:latin typeface="Times New Roman" panose="02020603050405020304" pitchFamily="18" charset="0"/>
                <a:ea typeface="Droid Sans Fallback"/>
                <a:cs typeface="Times New Roman" panose="02020603050405020304" pitchFamily="18" charset="0"/>
              </a:rPr>
              <a:t>	</a:t>
            </a:r>
            <a:r>
              <a:rPr lang="fr-FR" sz="1000" dirty="0">
                <a:latin typeface="Times New Roman" panose="02020603050405020304" pitchFamily="18" charset="0"/>
                <a:cs typeface="Times New Roman" panose="02020603050405020304" pitchFamily="18" charset="0"/>
              </a:rPr>
              <a:t>ICAM Nantes        </a:t>
            </a:r>
          </a:p>
          <a:p>
            <a:pPr>
              <a:lnSpc>
                <a:spcPct val="100000"/>
              </a:lnSpc>
              <a:tabLst>
                <a:tab pos="1703388" algn="l"/>
                <a:tab pos="3948113" algn="l"/>
                <a:tab pos="5651500" algn="l"/>
              </a:tabLst>
            </a:pPr>
            <a:r>
              <a:rPr lang="fr-FR" sz="1000" dirty="0">
                <a:latin typeface="Times New Roman" panose="02020603050405020304" pitchFamily="18" charset="0"/>
                <a:cs typeface="Times New Roman" panose="02020603050405020304" pitchFamily="18" charset="0"/>
              </a:rPr>
              <a:t>Co-Encadrant de thèse	 Amir </a:t>
            </a:r>
            <a:r>
              <a:rPr lang="fr-FR" sz="1000" cap="all" dirty="0">
                <a:latin typeface="Times New Roman" panose="02020603050405020304" pitchFamily="18" charset="0"/>
                <a:cs typeface="Times New Roman" panose="02020603050405020304" pitchFamily="18" charset="0"/>
              </a:rPr>
              <a:t>BAHRANI,</a:t>
            </a:r>
            <a:r>
              <a:rPr lang="fr-FR" sz="1000" dirty="0">
                <a:latin typeface="Times New Roman" panose="02020603050405020304" pitchFamily="18" charset="0"/>
                <a:cs typeface="Times New Roman" panose="02020603050405020304" pitchFamily="18" charset="0"/>
              </a:rPr>
              <a:t>  	Maître assistant,	IMT Nord Europe  </a:t>
            </a:r>
          </a:p>
          <a:p>
            <a:pPr>
              <a:lnSpc>
                <a:spcPct val="100000"/>
              </a:lnSpc>
              <a:tabLst>
                <a:tab pos="1703388" algn="l"/>
                <a:tab pos="3948113" algn="l"/>
                <a:tab pos="5651500" algn="l"/>
              </a:tabLst>
            </a:pPr>
            <a:r>
              <a:rPr lang="fr-FR" sz="1000" dirty="0">
                <a:latin typeface="Times New Roman" panose="02020603050405020304" pitchFamily="18" charset="0"/>
                <a:cs typeface="Times New Roman" panose="02020603050405020304" pitchFamily="18" charset="0"/>
              </a:rPr>
              <a:t>Co-Encadrant de thèse	 Jules </a:t>
            </a:r>
            <a:r>
              <a:rPr lang="fr-FR" sz="1000" dirty="0" err="1">
                <a:latin typeface="Times New Roman" panose="02020603050405020304" pitchFamily="18" charset="0"/>
                <a:cs typeface="Times New Roman" panose="02020603050405020304" pitchFamily="18" charset="0"/>
              </a:rPr>
              <a:t>Voguelin</a:t>
            </a:r>
            <a:r>
              <a:rPr lang="fr-FR" sz="1000" dirty="0">
                <a:latin typeface="Times New Roman" panose="02020603050405020304" pitchFamily="18" charset="0"/>
                <a:cs typeface="Times New Roman" panose="02020603050405020304" pitchFamily="18" charset="0"/>
              </a:rPr>
              <a:t> </a:t>
            </a:r>
            <a:r>
              <a:rPr lang="fr-FR" sz="1000" cap="all" dirty="0">
                <a:latin typeface="Times New Roman" panose="02020603050405020304" pitchFamily="18" charset="0"/>
                <a:cs typeface="Times New Roman" panose="02020603050405020304" pitchFamily="18" charset="0"/>
              </a:rPr>
              <a:t>SIMO TALA,	</a:t>
            </a:r>
            <a:r>
              <a:rPr lang="fr-FR" sz="1000" spc="-1" dirty="0">
                <a:solidFill>
                  <a:srgbClr val="000000"/>
                </a:solidFill>
                <a:latin typeface="Times New Roman" panose="02020603050405020304" pitchFamily="18" charset="0"/>
                <a:ea typeface="Droid Sans Fallback"/>
                <a:cs typeface="Times New Roman" panose="02020603050405020304" pitchFamily="18" charset="0"/>
              </a:rPr>
              <a:t>Maître assistant, </a:t>
            </a:r>
            <a:r>
              <a:rPr lang="fr-FR" sz="1000" cap="all" dirty="0">
                <a:latin typeface="Times New Roman" panose="02020603050405020304" pitchFamily="18" charset="0"/>
                <a:cs typeface="Times New Roman" panose="02020603050405020304" pitchFamily="18" charset="0"/>
              </a:rPr>
              <a:t>	</a:t>
            </a:r>
            <a:r>
              <a:rPr lang="fr-FR" sz="1000" dirty="0">
                <a:latin typeface="Times New Roman" panose="02020603050405020304" pitchFamily="18" charset="0"/>
                <a:cs typeface="Times New Roman" panose="02020603050405020304" pitchFamily="18" charset="0"/>
              </a:rPr>
              <a:t>IMT Nord Europe   	</a:t>
            </a:r>
          </a:p>
          <a:p>
            <a:pPr>
              <a:lnSpc>
                <a:spcPct val="100000"/>
              </a:lnSpc>
              <a:tabLst>
                <a:tab pos="1703388" algn="l"/>
                <a:tab pos="3948113" algn="l"/>
                <a:tab pos="5651500" algn="l"/>
              </a:tabLst>
            </a:pPr>
            <a:r>
              <a:rPr lang="fr-FR" sz="1000" b="0" strike="noStrike" spc="-1" dirty="0">
                <a:solidFill>
                  <a:srgbClr val="000000"/>
                </a:solidFill>
                <a:latin typeface="Times New Roman" panose="02020603050405020304" pitchFamily="18" charset="0"/>
                <a:ea typeface="Droid Sans Fallback"/>
                <a:cs typeface="Times New Roman" panose="02020603050405020304" pitchFamily="18" charset="0"/>
              </a:rPr>
              <a:t>Directrice de thèse 	</a:t>
            </a:r>
            <a:r>
              <a:rPr lang="fr-FR" sz="1000" dirty="0">
                <a:latin typeface="Times New Roman" panose="02020603050405020304" pitchFamily="18" charset="0"/>
                <a:cs typeface="Times New Roman" panose="02020603050405020304" pitchFamily="18" charset="0"/>
              </a:rPr>
              <a:t> Mylène LAGARDERE DELEGLISE</a:t>
            </a:r>
            <a:r>
              <a:rPr lang="fr-FR" sz="1000" b="0" strike="noStrike" spc="-1" dirty="0">
                <a:solidFill>
                  <a:srgbClr val="000000"/>
                </a:solidFill>
                <a:latin typeface="Times New Roman" panose="02020603050405020304" pitchFamily="18" charset="0"/>
                <a:ea typeface="Droid Sans Fallback"/>
                <a:cs typeface="Times New Roman" panose="02020603050405020304" pitchFamily="18" charset="0"/>
              </a:rPr>
              <a:t>,	Professeure,	IMT Nord Europe </a:t>
            </a:r>
            <a:endParaRPr lang="fr-FR" sz="1000" b="0" strike="noStrike" spc="-1" dirty="0">
              <a:solidFill>
                <a:srgbClr val="000000"/>
              </a:solidFill>
              <a:latin typeface="Times New Roman" panose="02020603050405020304" pitchFamily="18" charset="0"/>
              <a:cs typeface="Times New Roman" panose="02020603050405020304" pitchFamily="18" charset="0"/>
            </a:endParaRPr>
          </a:p>
          <a:p>
            <a:pPr>
              <a:lnSpc>
                <a:spcPct val="100000"/>
              </a:lnSpc>
              <a:tabLst>
                <a:tab pos="1524000" algn="l"/>
                <a:tab pos="3768725" algn="l"/>
                <a:tab pos="5740400" algn="l"/>
              </a:tabLst>
            </a:pPr>
            <a:r>
              <a:rPr lang="fr-FR" sz="900" b="0" strike="noStrike" spc="-1" dirty="0">
                <a:solidFill>
                  <a:srgbClr val="000000"/>
                </a:solidFill>
                <a:latin typeface="Times New Roman"/>
                <a:ea typeface="Droid Sans Fallback"/>
              </a:rPr>
              <a:t> </a:t>
            </a:r>
          </a:p>
          <a:p>
            <a:pPr>
              <a:lnSpc>
                <a:spcPct val="100000"/>
              </a:lnSpc>
              <a:tabLst>
                <a:tab pos="1524000" algn="l"/>
                <a:tab pos="3768725" algn="l"/>
                <a:tab pos="5740400" algn="l"/>
              </a:tabLst>
            </a:pPr>
            <a:r>
              <a:rPr lang="fr-FR" sz="1000" b="1" strike="noStrike" spc="-1" dirty="0">
                <a:solidFill>
                  <a:srgbClr val="00B0F0"/>
                </a:solidFill>
                <a:latin typeface="Times New Roman"/>
                <a:ea typeface="Droid Sans Fallback"/>
              </a:rPr>
              <a:t>Résumé</a:t>
            </a:r>
            <a:endParaRPr lang="fr-FR" sz="1000" b="0" strike="noStrike" spc="-1" dirty="0">
              <a:solidFill>
                <a:srgbClr val="000000"/>
              </a:solidFill>
              <a:latin typeface="Arial"/>
            </a:endParaRPr>
          </a:p>
          <a:p>
            <a:pPr algn="just">
              <a:lnSpc>
                <a:spcPct val="100000"/>
              </a:lnSpc>
              <a:tabLst>
                <a:tab pos="1346040" algn="l"/>
                <a:tab pos="3049560" algn="l"/>
              </a:tabLst>
            </a:pPr>
            <a:r>
              <a:rPr lang="fr-FR" sz="900" dirty="0">
                <a:latin typeface="Times New Roman" panose="02020603050405020304" pitchFamily="18" charset="0"/>
                <a:cs typeface="Times New Roman" panose="02020603050405020304" pitchFamily="18" charset="0"/>
              </a:rPr>
              <a:t>Les enjeux actuels de la transition énergétique nous incitent à développer des solutions d’amélioration des performances énergétiques de composants thermiques par le développement d’équipements destinés à stocker l’énergie thermique, pouvant avoir un impact positif sur le système dans lequel ils sont intégrés, en termes d’efficacité énergétique et/ou de durabilité. Les Matériaux à Changement de Phase (MCP) ont l’avantage de pouvoir stocker l’énergie thermique et de la refournir sur une plage de température souhaitée. Deux contraintes majeures sont cependant inhérentes aux MCP : leur faible conductivité thermique et leur expansion volumique. Cette thèse de doctorat analyse l’apport d’un MCP sur la densification énergétique du réservoir d’eau chaude sanitaire. Une approche locale est tout d’abord réalisée en compartimentant le MCP dans plusieurs motifs géométriques répartis sur l’enveloppe du réservoir. Des simulations numériques sont réalisées dans un premier temps pour déterminer les dimensions adéquates du motif géométrique afin de maximiser les transferts thermiques lors de la fusion ou de la solidification du MCP. Une étude globale sur le réservoir est ensuite effectuée afin d’évaluer la densification énergétique obtenue. Dans un deuxième temps, une étude expérimentale du processus de fusion et de solidification de plusieurs MCP dans une configuration </a:t>
            </a:r>
            <a:r>
              <a:rPr lang="fr-FR" sz="900" dirty="0" err="1">
                <a:latin typeface="Times New Roman" panose="02020603050405020304" pitchFamily="18" charset="0"/>
                <a:cs typeface="Times New Roman" panose="02020603050405020304" pitchFamily="18" charset="0"/>
              </a:rPr>
              <a:t>cylindro</a:t>
            </a:r>
            <a:r>
              <a:rPr lang="fr-FR" sz="900" dirty="0">
                <a:latin typeface="Times New Roman" panose="02020603050405020304" pitchFamily="18" charset="0"/>
                <a:cs typeface="Times New Roman" panose="02020603050405020304" pitchFamily="18" charset="0"/>
              </a:rPr>
              <a:t>-annulaire a ensuite été réalisée afin de valider les modèles numériques préalablement utilisés. Elle met aussi en évidence l’influence de différents gradients de température imposés sur la cinétique de fusion-solidification d’un MCP et l’influence d’un même gradient de température sur la cinétique de fusion-solidification de plusieurs MCP. Une mesure de l’expansion volumique a enfin été réalisée à l’aide d’un dispositif expérimental de visualisation du front de fusion-solidification. Dans un troisième temps, une étude numérique a consisté à prendre en compte l’influence de la stratification thermique dans un réservoir d’eau chaude via une condition aux limites appropriée sur le motif géométrique. Enfin, une étude numérique faisant varier les matériaux de l’enveloppe a été réalisée afin de quantifier les transferts thermiques entre l’enveloppe du motif géométrique et le MCP. Toutes ces études ont permis de développer des corrélations thermiques pour aider au dimensionnement d’un réservoir d’eau chaude intégrant une composante stockage latent dans son enveloppe</a:t>
            </a:r>
            <a:endParaRPr lang="fr-FR" sz="900" b="0" strike="noStrike" spc="-1" dirty="0">
              <a:solidFill>
                <a:srgbClr val="000000"/>
              </a:solidFill>
              <a:latin typeface="Times New Roman" panose="02020603050405020304" pitchFamily="18" charset="0"/>
              <a:cs typeface="Times New Roman" panose="02020603050405020304" pitchFamily="18" charset="0"/>
            </a:endParaRPr>
          </a:p>
        </p:txBody>
      </p:sp>
      <p:sp>
        <p:nvSpPr>
          <p:cNvPr id="49" name="PlaceHolder 1"/>
          <p:cNvSpPr>
            <a:spLocks noGrp="1"/>
          </p:cNvSpPr>
          <p:nvPr>
            <p:ph type="title"/>
          </p:nvPr>
        </p:nvSpPr>
        <p:spPr>
          <a:xfrm>
            <a:off x="2808000" y="25200"/>
            <a:ext cx="3528000" cy="908280"/>
          </a:xfrm>
          <a:prstGeom prst="rect">
            <a:avLst/>
          </a:prstGeom>
          <a:noFill/>
          <a:ln w="0">
            <a:noFill/>
          </a:ln>
        </p:spPr>
        <p:txBody>
          <a:bodyPr lIns="90000" tIns="45000" rIns="90000" bIns="45000" anchor="ctr">
            <a:noAutofit/>
          </a:bodyPr>
          <a:lstStyle/>
          <a:p>
            <a:pPr algn="ctr">
              <a:lnSpc>
                <a:spcPct val="100000"/>
              </a:lnSpc>
              <a:buNone/>
            </a:pPr>
            <a:r>
              <a:rPr lang="fr-FR" sz="2000" b="1" strike="noStrike" cap="all" spc="-1" dirty="0">
                <a:solidFill>
                  <a:srgbClr val="000000"/>
                </a:solidFill>
                <a:latin typeface="Arial"/>
              </a:rPr>
              <a:t>AVIS de </a:t>
            </a:r>
            <a:br>
              <a:rPr sz="2000" dirty="0"/>
            </a:br>
            <a:r>
              <a:rPr lang="fr-FR" sz="2000" b="1" strike="noStrike" cap="all" spc="-1" dirty="0">
                <a:solidFill>
                  <a:srgbClr val="000000"/>
                </a:solidFill>
                <a:latin typeface="Arial"/>
              </a:rPr>
              <a:t>Soutenance de thèse</a:t>
            </a:r>
            <a:endParaRPr lang="fr-FR" sz="2000" b="0" strike="noStrike" spc="-1" dirty="0">
              <a:solidFill>
                <a:srgbClr val="000000"/>
              </a:solidFill>
              <a:latin typeface="Arial"/>
            </a:endParaRPr>
          </a:p>
        </p:txBody>
      </p:sp>
      <p:sp>
        <p:nvSpPr>
          <p:cNvPr id="50" name="AutoShape 3"/>
          <p:cNvSpPr/>
          <p:nvPr/>
        </p:nvSpPr>
        <p:spPr>
          <a:xfrm>
            <a:off x="7775280" y="196920"/>
            <a:ext cx="576000" cy="564840"/>
          </a:xfrm>
          <a:prstGeom prst="rect">
            <a:avLst/>
          </a:prstGeom>
          <a:noFill/>
          <a:ln w="0">
            <a:noFill/>
          </a:ln>
        </p:spPr>
        <p:style>
          <a:lnRef idx="0">
            <a:scrgbClr r="0" g="0" b="0"/>
          </a:lnRef>
          <a:fillRef idx="0">
            <a:scrgbClr r="0" g="0" b="0"/>
          </a:fillRef>
          <a:effectRef idx="0">
            <a:scrgbClr r="0" g="0" b="0"/>
          </a:effectRef>
          <a:fontRef idx="minor"/>
        </p:style>
        <p:txBody>
          <a:bodyPr numCol="1" spcCol="0" anchor="t">
            <a:noAutofit/>
          </a:bodyPr>
          <a:lstStyle/>
          <a:p>
            <a:pPr>
              <a:lnSpc>
                <a:spcPct val="100000"/>
              </a:lnSpc>
            </a:pPr>
            <a:endParaRPr lang="fr-FR" sz="1800" b="0" strike="noStrike" spc="-1">
              <a:solidFill>
                <a:srgbClr val="000000"/>
              </a:solidFill>
              <a:latin typeface="Arial"/>
            </a:endParaRPr>
          </a:p>
        </p:txBody>
      </p:sp>
      <p:sp>
        <p:nvSpPr>
          <p:cNvPr id="7" name="Rectangle 6">
            <a:extLst>
              <a:ext uri="{FF2B5EF4-FFF2-40B4-BE49-F238E27FC236}">
                <a16:creationId xmlns:a16="http://schemas.microsoft.com/office/drawing/2014/main" id="{96A25A5B-A787-42A8-B00B-9FC6C16A7F6F}"/>
              </a:ext>
            </a:extLst>
          </p:cNvPr>
          <p:cNvSpPr/>
          <p:nvPr/>
        </p:nvSpPr>
        <p:spPr>
          <a:xfrm>
            <a:off x="80683" y="80683"/>
            <a:ext cx="1250576" cy="793376"/>
          </a:xfrm>
          <a:prstGeom prst="rect">
            <a:avLst/>
          </a:prstGeom>
          <a:solidFill>
            <a:schemeClr val="accent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17" name="Image 16">
            <a:extLst>
              <a:ext uri="{FF2B5EF4-FFF2-40B4-BE49-F238E27FC236}">
                <a16:creationId xmlns:a16="http://schemas.microsoft.com/office/drawing/2014/main" id="{C9D19EDB-9974-40BB-A4D7-DCA87F5DB741}"/>
              </a:ext>
            </a:extLst>
          </p:cNvPr>
          <p:cNvPicPr>
            <a:picLocks noChangeAspect="1"/>
          </p:cNvPicPr>
          <p:nvPr/>
        </p:nvPicPr>
        <p:blipFill>
          <a:blip r:embed="rId3"/>
          <a:stretch>
            <a:fillRect/>
          </a:stretch>
        </p:blipFill>
        <p:spPr>
          <a:xfrm>
            <a:off x="137036" y="54892"/>
            <a:ext cx="2102880" cy="817597"/>
          </a:xfrm>
          <a:prstGeom prst="rect">
            <a:avLst/>
          </a:prstGeom>
        </p:spPr>
      </p:pic>
      <p:sp>
        <p:nvSpPr>
          <p:cNvPr id="3" name="Rectangle 2">
            <a:extLst>
              <a:ext uri="{FF2B5EF4-FFF2-40B4-BE49-F238E27FC236}">
                <a16:creationId xmlns:a16="http://schemas.microsoft.com/office/drawing/2014/main" id="{4315D5D0-B04A-46BF-AD01-FE2A714F5395}"/>
              </a:ext>
            </a:extLst>
          </p:cNvPr>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pic>
        <p:nvPicPr>
          <p:cNvPr id="8" name="Picture 2" descr="Chaudières elm Leblanc : prix, installation et entretien l Nos marques |  Garanka.fr">
            <a:extLst>
              <a:ext uri="{FF2B5EF4-FFF2-40B4-BE49-F238E27FC236}">
                <a16:creationId xmlns:a16="http://schemas.microsoft.com/office/drawing/2014/main" id="{73583899-482D-4183-B728-4E57AF83233D}"/>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587612" y="74689"/>
            <a:ext cx="1510058" cy="402682"/>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4" descr="Bosch Logo : histoire, signification de l'emblème">
            <a:extLst>
              <a:ext uri="{FF2B5EF4-FFF2-40B4-BE49-F238E27FC236}">
                <a16:creationId xmlns:a16="http://schemas.microsoft.com/office/drawing/2014/main" id="{F28CC05E-FA56-4E3C-ABBB-24C3807D29AD}"/>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587612" y="463691"/>
            <a:ext cx="1059801" cy="596138"/>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13">
            <a:extLst>
              <a:ext uri="{FF2B5EF4-FFF2-40B4-BE49-F238E27FC236}">
                <a16:creationId xmlns:a16="http://schemas.microsoft.com/office/drawing/2014/main" id="{62C0AA53-A973-4F84-A2FD-9C66AE6290E7}"/>
              </a:ext>
            </a:extLst>
          </p:cNvPr>
          <p:cNvPicPr>
            <a:picLocks noChangeAspect="1"/>
          </p:cNvPicPr>
          <p:nvPr/>
        </p:nvPicPr>
        <p:blipFill rotWithShape="1">
          <a:blip r:embed="rId6">
            <a:extLst>
              <a:ext uri="{28A0092B-C50C-407E-A947-70E740481C1C}">
                <a14:useLocalDpi xmlns:a14="http://schemas.microsoft.com/office/drawing/2010/main" val="0"/>
              </a:ext>
            </a:extLst>
          </a:blip>
          <a:srcRect l="473" t="24358" r="-473" b="24612"/>
          <a:stretch/>
        </p:blipFill>
        <p:spPr>
          <a:xfrm>
            <a:off x="6124884" y="-33886"/>
            <a:ext cx="1320684" cy="380930"/>
          </a:xfrm>
          <a:prstGeom prst="rect">
            <a:avLst/>
          </a:prstGeom>
        </p:spPr>
      </p:pic>
      <p:pic>
        <p:nvPicPr>
          <p:cNvPr id="11" name="Picture 8" descr="index - Université de Lille - Sciences de l'information et du document">
            <a:extLst>
              <a:ext uri="{FF2B5EF4-FFF2-40B4-BE49-F238E27FC236}">
                <a16:creationId xmlns:a16="http://schemas.microsoft.com/office/drawing/2014/main" id="{E0053536-E989-47A8-87A2-A66A838C9A56}"/>
              </a:ext>
            </a:extLst>
          </p:cNvPr>
          <p:cNvPicPr>
            <a:picLocks noChangeAspect="1" noChangeArrowheads="1"/>
          </p:cNvPicPr>
          <p:nvPr/>
        </p:nvPicPr>
        <p:blipFill rotWithShape="1">
          <a:blip r:embed="rId7" cstate="print">
            <a:extLst>
              <a:ext uri="{28A0092B-C50C-407E-A947-70E740481C1C}">
                <a14:useLocalDpi xmlns:a14="http://schemas.microsoft.com/office/drawing/2010/main" val="0"/>
              </a:ext>
            </a:extLst>
          </a:blip>
          <a:srcRect l="8566" t="19707" r="8644" b="19381"/>
          <a:stretch/>
        </p:blipFill>
        <p:spPr bwMode="auto">
          <a:xfrm>
            <a:off x="1711345" y="497953"/>
            <a:ext cx="1024043" cy="318994"/>
          </a:xfrm>
          <a:prstGeom prst="rect">
            <a:avLst/>
          </a:prstGeom>
          <a:noFill/>
          <a:extLst>
            <a:ext uri="{909E8E84-426E-40DD-AFC4-6F175D3DCCD1}">
              <a14:hiddenFill xmlns:a14="http://schemas.microsoft.com/office/drawing/2010/main">
                <a:solidFill>
                  <a:srgbClr val="FFFFFF"/>
                </a:solidFill>
              </a14:hiddenFill>
            </a:ext>
          </a:extLst>
        </p:spPr>
      </p:pic>
      <p:pic>
        <p:nvPicPr>
          <p:cNvPr id="12" name="Image 11">
            <a:extLst>
              <a:ext uri="{FF2B5EF4-FFF2-40B4-BE49-F238E27FC236}">
                <a16:creationId xmlns:a16="http://schemas.microsoft.com/office/drawing/2014/main" id="{1E5459EA-4B7E-41C1-B59D-F2E21C5CEB40}"/>
              </a:ext>
            </a:extLst>
          </p:cNvPr>
          <p:cNvPicPr>
            <a:picLocks noChangeAspect="1"/>
          </p:cNvPicPr>
          <p:nvPr/>
        </p:nvPicPr>
        <p:blipFill rotWithShape="1">
          <a:blip r:embed="rId8"/>
          <a:srcRect l="13408" t="18836" r="12105" b="23317"/>
          <a:stretch/>
        </p:blipFill>
        <p:spPr>
          <a:xfrm>
            <a:off x="6258932" y="344875"/>
            <a:ext cx="991333" cy="544144"/>
          </a:xfrm>
          <a:prstGeom prst="rect">
            <a:avLst/>
          </a:prstGeom>
        </p:spPr>
      </p:pic>
    </p:spTree>
  </p:cSld>
  <p:clrMapOvr>
    <a:masterClrMapping/>
  </p:clrMapOvr>
</p:sld>
</file>

<file path=ppt/theme/theme1.xml><?xml version="1.0" encoding="utf-8"?>
<a:theme xmlns:a="http://schemas.openxmlformats.org/drawingml/2006/main" name="IMT Atlantique">
  <a:themeElements>
    <a:clrScheme name="PPT IMT LILLE">
      <a:dk1>
        <a:srgbClr val="000000"/>
      </a:dk1>
      <a:lt1>
        <a:srgbClr val="FFFFFF"/>
      </a:lt1>
      <a:dk2>
        <a:srgbClr val="D9E1E2"/>
      </a:dk2>
      <a:lt2>
        <a:srgbClr val="F2A900"/>
      </a:lt2>
      <a:accent1>
        <a:srgbClr val="00B8DE"/>
      </a:accent1>
      <a:accent2>
        <a:srgbClr val="D9E1E2"/>
      </a:accent2>
      <a:accent3>
        <a:srgbClr val="0C2340"/>
      </a:accent3>
      <a:accent4>
        <a:srgbClr val="9B9B9B"/>
      </a:accent4>
      <a:accent5>
        <a:srgbClr val="878787"/>
      </a:accent5>
      <a:accent6>
        <a:srgbClr val="595959"/>
      </a:accent6>
      <a:hlink>
        <a:srgbClr val="000000"/>
      </a:hlink>
      <a:folHlink>
        <a:srgbClr val="00000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D9E1E2"/>
      </a:dk2>
      <a:lt2>
        <a:srgbClr val="F2A900"/>
      </a:lt2>
      <a:accent1>
        <a:srgbClr val="00B8DE"/>
      </a:accent1>
      <a:accent2>
        <a:srgbClr val="D9E1E2"/>
      </a:accent2>
      <a:accent3>
        <a:srgbClr val="0C2340"/>
      </a:accent3>
      <a:accent4>
        <a:srgbClr val="9B9B9B"/>
      </a:accent4>
      <a:accent5>
        <a:srgbClr val="878787"/>
      </a:accent5>
      <a:accent6>
        <a:srgbClr val="595959"/>
      </a:accent6>
      <a:hlink>
        <a:srgbClr val="000000"/>
      </a:hlink>
      <a:folHlink>
        <a:srgbClr val="00000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5401</TotalTime>
  <Words>671</Words>
  <Application>Microsoft Office PowerPoint</Application>
  <PresentationFormat>Affichage à l'écran (4:3)</PresentationFormat>
  <Paragraphs>32</Paragraphs>
  <Slides>1</Slides>
  <Notes>1</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vt:i4>
      </vt:variant>
    </vt:vector>
  </HeadingPairs>
  <TitlesOfParts>
    <vt:vector size="6" baseType="lpstr">
      <vt:lpstr>Arial</vt:lpstr>
      <vt:lpstr>DejaVu Sans</vt:lpstr>
      <vt:lpstr>Droid Sans Fallback</vt:lpstr>
      <vt:lpstr>Times New Roman</vt:lpstr>
      <vt:lpstr>IMT Atlantique</vt:lpstr>
      <vt:lpstr>AVIS de  Soutenance de thèse</vt:lpstr>
    </vt:vector>
  </TitlesOfParts>
  <Manager>IMT</Manager>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subject>IMT</dc:subject>
  <dc:creator>Emmanuel Lemelin</dc:creator>
  <cp:lastModifiedBy>CHARLET Christine</cp:lastModifiedBy>
  <cp:revision>669</cp:revision>
  <cp:lastPrinted>2024-11-04T14:07:48Z</cp:lastPrinted>
  <dcterms:created xsi:type="dcterms:W3CDTF">2017-02-14T10:24:51Z</dcterms:created>
  <dcterms:modified xsi:type="dcterms:W3CDTF">2024-12-06T14:08:33Z</dcterms:modified>
  <dc:language>fr-FR</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otes">
    <vt:i4>1</vt:i4>
  </property>
  <property fmtid="{D5CDD505-2E9C-101B-9397-08002B2CF9AE}" pid="3" name="PresentationFormat">
    <vt:lpwstr>Affichage à l'écran (4:3)</vt:lpwstr>
  </property>
  <property fmtid="{D5CDD505-2E9C-101B-9397-08002B2CF9AE}" pid="4" name="Slides">
    <vt:i4>1</vt:i4>
  </property>
</Properties>
</file>