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CE4117F6-E8AC-48D7-B5B6-226910CADD33}">
          <p14:sldIdLst>
            <p14:sldId id="256"/>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904" autoAdjust="0"/>
  </p:normalViewPr>
  <p:slideViewPr>
    <p:cSldViewPr snapToGrid="0" showGuides="1">
      <p:cViewPr varScale="1">
        <p:scale>
          <a:sx n="55" d="100"/>
          <a:sy n="55" d="100"/>
        </p:scale>
        <p:origin x="1528" y="36"/>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2" name="PlaceHolder 1"/>
          <p:cNvSpPr>
            <a:spLocks noGrp="1" noRot="1" noChangeAspect="1"/>
          </p:cNvSpPr>
          <p:nvPr>
            <p:ph type="sldImg"/>
          </p:nvPr>
        </p:nvSpPr>
        <p:spPr>
          <a:xfrm>
            <a:off x="216000" y="812520"/>
            <a:ext cx="7127280" cy="4008960"/>
          </a:xfrm>
          <a:prstGeom prst="rect">
            <a:avLst/>
          </a:prstGeom>
          <a:noFill/>
          <a:ln w="0">
            <a:noFill/>
          </a:ln>
        </p:spPr>
        <p:txBody>
          <a:bodyPr lIns="0" tIns="0" rIns="0" bIns="0" anchor="ctr">
            <a:noAutofit/>
          </a:bodyPr>
          <a:lstStyle/>
          <a:p>
            <a:r>
              <a:rPr lang="fr-FR" sz="1800" b="0" strike="noStrike" spc="-1">
                <a:solidFill>
                  <a:srgbClr val="000000"/>
                </a:solidFill>
                <a:latin typeface="Arial"/>
              </a:rPr>
              <a:t>Cliquez pour déplacer la diapo</a:t>
            </a:r>
          </a:p>
        </p:txBody>
      </p:sp>
      <p:sp>
        <p:nvSpPr>
          <p:cNvPr id="43" name="PlaceHolder 2"/>
          <p:cNvSpPr>
            <a:spLocks noGrp="1"/>
          </p:cNvSpPr>
          <p:nvPr>
            <p:ph type="body"/>
          </p:nvPr>
        </p:nvSpPr>
        <p:spPr>
          <a:xfrm>
            <a:off x="756000" y="5078520"/>
            <a:ext cx="6047640" cy="4811040"/>
          </a:xfrm>
          <a:prstGeom prst="rect">
            <a:avLst/>
          </a:prstGeom>
          <a:noFill/>
          <a:ln w="0">
            <a:noFill/>
          </a:ln>
        </p:spPr>
        <p:txBody>
          <a:bodyPr lIns="0" tIns="0" rIns="0" bIns="0" anchor="t">
            <a:noAutofit/>
          </a:bodyPr>
          <a:lstStyle/>
          <a:p>
            <a:pPr marL="216000" indent="0">
              <a:buNone/>
            </a:pPr>
            <a:r>
              <a:rPr lang="fr-FR" sz="2000" b="0" strike="noStrike" spc="-1">
                <a:solidFill>
                  <a:srgbClr val="000000"/>
                </a:solidFill>
                <a:latin typeface="Arial"/>
              </a:rPr>
              <a:t>Cliquez pour modifier le format des notes</a:t>
            </a:r>
          </a:p>
        </p:txBody>
      </p:sp>
      <p:sp>
        <p:nvSpPr>
          <p:cNvPr id="44" name="PlaceHolder 3"/>
          <p:cNvSpPr>
            <a:spLocks noGrp="1"/>
          </p:cNvSpPr>
          <p:nvPr>
            <p:ph type="hdr"/>
          </p:nvPr>
        </p:nvSpPr>
        <p:spPr>
          <a:xfrm>
            <a:off x="0" y="0"/>
            <a:ext cx="3280680" cy="534240"/>
          </a:xfrm>
          <a:prstGeom prst="rect">
            <a:avLst/>
          </a:prstGeom>
          <a:noFill/>
          <a:ln w="0">
            <a:noFill/>
          </a:ln>
        </p:spPr>
        <p:txBody>
          <a:bodyPr lIns="0" tIns="0" rIns="0" bIns="0" anchor="t">
            <a:noAutofit/>
          </a:bodyPr>
          <a:lstStyle/>
          <a:p>
            <a:pPr indent="0">
              <a:buNone/>
            </a:pPr>
            <a:r>
              <a:rPr lang="fr-FR" sz="1400" b="0" strike="noStrike" spc="-1">
                <a:solidFill>
                  <a:srgbClr val="000000"/>
                </a:solidFill>
                <a:latin typeface="Times New Roman"/>
              </a:rPr>
              <a:t>&lt;en-tête&gt;</a:t>
            </a:r>
          </a:p>
        </p:txBody>
      </p:sp>
      <p:sp>
        <p:nvSpPr>
          <p:cNvPr id="45" name="PlaceHolder 4"/>
          <p:cNvSpPr>
            <a:spLocks noGrp="1"/>
          </p:cNvSpPr>
          <p:nvPr>
            <p:ph type="dt" idx="3"/>
          </p:nvPr>
        </p:nvSpPr>
        <p:spPr>
          <a:xfrm>
            <a:off x="4278960" y="0"/>
            <a:ext cx="3280680" cy="534240"/>
          </a:xfrm>
          <a:prstGeom prst="rect">
            <a:avLst/>
          </a:prstGeom>
          <a:noFill/>
          <a:ln w="0">
            <a:noFill/>
          </a:ln>
        </p:spPr>
        <p:txBody>
          <a:bodyPr lIns="0" tIns="0" rIns="0" bIns="0" anchor="t">
            <a:noAutofit/>
          </a:bodyPr>
          <a:lstStyle>
            <a:lvl1pPr indent="0" algn="r">
              <a:buNone/>
              <a:defRPr lang="fr-FR" sz="1400" b="0" strike="noStrike" spc="-1">
                <a:solidFill>
                  <a:srgbClr val="000000"/>
                </a:solidFill>
                <a:latin typeface="Times New Roman"/>
              </a:defRPr>
            </a:lvl1pPr>
          </a:lstStyle>
          <a:p>
            <a:pPr indent="0" algn="r">
              <a:buNone/>
            </a:pPr>
            <a:r>
              <a:rPr lang="fr-FR" sz="1400" b="0" strike="noStrike" spc="-1">
                <a:solidFill>
                  <a:srgbClr val="000000"/>
                </a:solidFill>
                <a:latin typeface="Times New Roman"/>
              </a:rPr>
              <a:t>&lt;date/heure&gt;</a:t>
            </a:r>
          </a:p>
        </p:txBody>
      </p:sp>
      <p:sp>
        <p:nvSpPr>
          <p:cNvPr id="46" name="PlaceHolder 5"/>
          <p:cNvSpPr>
            <a:spLocks noGrp="1"/>
          </p:cNvSpPr>
          <p:nvPr>
            <p:ph type="ftr" idx="4"/>
          </p:nvPr>
        </p:nvSpPr>
        <p:spPr>
          <a:xfrm>
            <a:off x="0" y="10157400"/>
            <a:ext cx="3280680" cy="534240"/>
          </a:xfrm>
          <a:prstGeom prst="rect">
            <a:avLst/>
          </a:prstGeom>
          <a:noFill/>
          <a:ln w="0">
            <a:noFill/>
          </a:ln>
        </p:spPr>
        <p:txBody>
          <a:bodyPr lIns="0" tIns="0" rIns="0" bIns="0" anchor="b">
            <a:noAutofit/>
          </a:bodyPr>
          <a:lstStyle>
            <a:lvl1pPr indent="0">
              <a:buNone/>
              <a:defRPr lang="fr-FR" sz="1400" b="0" strike="noStrike" spc="-1">
                <a:solidFill>
                  <a:srgbClr val="000000"/>
                </a:solidFill>
                <a:latin typeface="Times New Roman"/>
              </a:defRPr>
            </a:lvl1pPr>
          </a:lstStyle>
          <a:p>
            <a:pPr indent="0">
              <a:buNone/>
            </a:pPr>
            <a:r>
              <a:rPr lang="fr-FR" sz="1400" b="0" strike="noStrike" spc="-1">
                <a:solidFill>
                  <a:srgbClr val="000000"/>
                </a:solidFill>
                <a:latin typeface="Times New Roman"/>
              </a:rPr>
              <a:t>&lt;pied de page&gt;</a:t>
            </a:r>
          </a:p>
        </p:txBody>
      </p:sp>
      <p:sp>
        <p:nvSpPr>
          <p:cNvPr id="47" name="PlaceHolder 6"/>
          <p:cNvSpPr>
            <a:spLocks noGrp="1"/>
          </p:cNvSpPr>
          <p:nvPr>
            <p:ph type="sldNum" idx="5"/>
          </p:nvPr>
        </p:nvSpPr>
        <p:spPr>
          <a:xfrm>
            <a:off x="4278960" y="10157400"/>
            <a:ext cx="3280680" cy="534240"/>
          </a:xfrm>
          <a:prstGeom prst="rect">
            <a:avLst/>
          </a:prstGeom>
          <a:noFill/>
          <a:ln w="0">
            <a:noFill/>
          </a:ln>
        </p:spPr>
        <p:txBody>
          <a:bodyPr lIns="0" tIns="0" rIns="0" bIns="0" anchor="b">
            <a:noAutofit/>
          </a:bodyPr>
          <a:lstStyle>
            <a:lvl1pPr indent="0" algn="r">
              <a:buNone/>
              <a:defRPr lang="fr-FR" sz="1400" b="0" strike="noStrike" spc="-1">
                <a:solidFill>
                  <a:srgbClr val="000000"/>
                </a:solidFill>
                <a:latin typeface="Times New Roman"/>
              </a:defRPr>
            </a:lvl1pPr>
          </a:lstStyle>
          <a:p>
            <a:pPr indent="0" algn="r">
              <a:buNone/>
            </a:pPr>
            <a:fld id="{4C273167-EC86-4623-B233-61CB888C75A3}" type="slidenum">
              <a:rPr lang="fr-FR" sz="1400" b="0" strike="noStrike" spc="-1">
                <a:solidFill>
                  <a:srgbClr val="000000"/>
                </a:solidFill>
                <a:latin typeface="Times New Roman"/>
              </a:rPr>
              <a:t>‹N°›</a:t>
            </a:fld>
            <a:endParaRPr lang="fr-FR" sz="1400" b="0" strike="noStrike" spc="-1">
              <a:solidFill>
                <a:srgbClr val="000000"/>
              </a:solidFill>
              <a:latin typeface="Times New Roman"/>
            </a:endParaRPr>
          </a:p>
        </p:txBody>
      </p:sp>
    </p:spTree>
    <p:extLst>
      <p:ext uri="{BB962C8B-B14F-4D97-AF65-F5344CB8AC3E}">
        <p14:creationId xmlns:p14="http://schemas.microsoft.com/office/powerpoint/2010/main" val="3134170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PlaceHolder 1"/>
          <p:cNvSpPr>
            <a:spLocks noGrp="1" noRot="1" noChangeAspect="1"/>
          </p:cNvSpPr>
          <p:nvPr>
            <p:ph type="sldImg"/>
          </p:nvPr>
        </p:nvSpPr>
        <p:spPr>
          <a:xfrm>
            <a:off x="917575" y="744538"/>
            <a:ext cx="4962525" cy="3722687"/>
          </a:xfrm>
          <a:prstGeom prst="rect">
            <a:avLst/>
          </a:prstGeom>
          <a:ln w="0">
            <a:noFill/>
          </a:ln>
        </p:spPr>
      </p:sp>
      <p:sp>
        <p:nvSpPr>
          <p:cNvPr id="58" name="PlaceHolder 2"/>
          <p:cNvSpPr>
            <a:spLocks noGrp="1"/>
          </p:cNvSpPr>
          <p:nvPr>
            <p:ph type="body"/>
          </p:nvPr>
        </p:nvSpPr>
        <p:spPr>
          <a:xfrm>
            <a:off x="679680" y="4715280"/>
            <a:ext cx="5437800" cy="4466520"/>
          </a:xfrm>
          <a:prstGeom prst="rect">
            <a:avLst/>
          </a:prstGeom>
          <a:noFill/>
          <a:ln w="0">
            <a:noFill/>
          </a:ln>
        </p:spPr>
        <p:txBody>
          <a:bodyPr anchor="t">
            <a:normAutofit/>
          </a:bodyPr>
          <a:lstStyle/>
          <a:p>
            <a:pPr marL="216000" indent="0">
              <a:buNone/>
            </a:pPr>
            <a:endParaRPr lang="fr-FR" sz="1800" b="0" strike="noStrike" spc="-1">
              <a:solidFill>
                <a:srgbClr val="000000"/>
              </a:solidFill>
              <a:latin typeface="Arial"/>
            </a:endParaRPr>
          </a:p>
        </p:txBody>
      </p:sp>
      <p:sp>
        <p:nvSpPr>
          <p:cNvPr id="59" name="PlaceHolder 3"/>
          <p:cNvSpPr>
            <a:spLocks noGrp="1"/>
          </p:cNvSpPr>
          <p:nvPr>
            <p:ph type="sldNum" idx="6"/>
          </p:nvPr>
        </p:nvSpPr>
        <p:spPr>
          <a:xfrm>
            <a:off x="3850560" y="9428760"/>
            <a:ext cx="2945160" cy="496080"/>
          </a:xfrm>
          <a:prstGeom prst="rect">
            <a:avLst/>
          </a:prstGeom>
          <a:noFill/>
          <a:ln w="0">
            <a:noFill/>
          </a:ln>
        </p:spPr>
        <p:txBody>
          <a:bodyPr anchor="b">
            <a:noAutofit/>
          </a:bodyPr>
          <a:lstStyle>
            <a:lvl1pPr indent="0" algn="r">
              <a:lnSpc>
                <a:spcPct val="100000"/>
              </a:lnSpc>
              <a:buNone/>
              <a:defRPr lang="fr-FR" sz="1200" b="0" strike="noStrike" spc="-1">
                <a:solidFill>
                  <a:srgbClr val="000000"/>
                </a:solidFill>
                <a:latin typeface="+mn-lt"/>
                <a:ea typeface="+mn-ea"/>
              </a:defRPr>
            </a:lvl1pPr>
          </a:lstStyle>
          <a:p>
            <a:pPr indent="0" algn="r">
              <a:lnSpc>
                <a:spcPct val="100000"/>
              </a:lnSpc>
              <a:buNone/>
            </a:pPr>
            <a:fld id="{91697B15-C3D0-4832-904F-95BCAB8E6967}" type="slidenum">
              <a:rPr lang="fr-FR" sz="1200" b="0" strike="noStrike" spc="-1">
                <a:solidFill>
                  <a:srgbClr val="000000"/>
                </a:solidFill>
                <a:latin typeface="+mn-lt"/>
                <a:ea typeface="+mn-ea"/>
              </a:rPr>
              <a:t>1</a:t>
            </a:fld>
            <a:endParaRPr lang="fr-FR" sz="1200" b="0" strike="noStrike" spc="-1">
              <a:solidFill>
                <a:srgbClr val="000000"/>
              </a:solidFill>
              <a:latin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lstStyle/>
          <a:p>
            <a:r>
              <a:t>Footer</a:t>
            </a:r>
          </a:p>
        </p:txBody>
      </p:sp>
      <p:sp>
        <p:nvSpPr>
          <p:cNvPr id="3" name="PlaceHolder 2"/>
          <p:cNvSpPr>
            <a:spLocks noGrp="1"/>
          </p:cNvSpPr>
          <p:nvPr>
            <p:ph type="dt" idx="1"/>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28" name="PlaceHolder 2"/>
          <p:cNvSpPr>
            <a:spLocks noGrp="1"/>
          </p:cNvSpPr>
          <p:nvPr>
            <p:ph/>
          </p:nvPr>
        </p:nvSpPr>
        <p:spPr>
          <a:xfrm>
            <a:off x="617400" y="1512720"/>
            <a:ext cx="78991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9" name="PlaceHolder 3"/>
          <p:cNvSpPr>
            <a:spLocks noGrp="1"/>
          </p:cNvSpPr>
          <p:nvPr>
            <p:ph/>
          </p:nvPr>
        </p:nvSpPr>
        <p:spPr>
          <a:xfrm>
            <a:off x="617400" y="3589920"/>
            <a:ext cx="78991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31" name="PlaceHolder 2"/>
          <p:cNvSpPr>
            <a:spLocks noGrp="1"/>
          </p:cNvSpPr>
          <p:nvPr>
            <p:ph/>
          </p:nvPr>
        </p:nvSpPr>
        <p:spPr>
          <a:xfrm>
            <a:off x="61740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2" name="PlaceHolder 3"/>
          <p:cNvSpPr>
            <a:spLocks noGrp="1"/>
          </p:cNvSpPr>
          <p:nvPr>
            <p:ph/>
          </p:nvPr>
        </p:nvSpPr>
        <p:spPr>
          <a:xfrm>
            <a:off x="466488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3" name="PlaceHolder 4"/>
          <p:cNvSpPr>
            <a:spLocks noGrp="1"/>
          </p:cNvSpPr>
          <p:nvPr>
            <p:ph/>
          </p:nvPr>
        </p:nvSpPr>
        <p:spPr>
          <a:xfrm>
            <a:off x="61740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4" name="PlaceHolder 5"/>
          <p:cNvSpPr>
            <a:spLocks noGrp="1"/>
          </p:cNvSpPr>
          <p:nvPr>
            <p:ph/>
          </p:nvPr>
        </p:nvSpPr>
        <p:spPr>
          <a:xfrm>
            <a:off x="466488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7" name="PlaceHolder 6"/>
          <p:cNvSpPr>
            <a:spLocks noGrp="1"/>
          </p:cNvSpPr>
          <p:nvPr>
            <p:ph type="ftr" idx="2"/>
          </p:nvPr>
        </p:nvSpPr>
        <p:spPr/>
        <p:txBody>
          <a:bodyPr/>
          <a:lstStyle/>
          <a:p>
            <a:r>
              <a:t>Footer</a:t>
            </a: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36" name="PlaceHolder 2"/>
          <p:cNvSpPr>
            <a:spLocks noGrp="1"/>
          </p:cNvSpPr>
          <p:nvPr>
            <p:ph/>
          </p:nvPr>
        </p:nvSpPr>
        <p:spPr>
          <a:xfrm>
            <a:off x="617400" y="15127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7" name="PlaceHolder 3"/>
          <p:cNvSpPr>
            <a:spLocks noGrp="1"/>
          </p:cNvSpPr>
          <p:nvPr>
            <p:ph/>
          </p:nvPr>
        </p:nvSpPr>
        <p:spPr>
          <a:xfrm>
            <a:off x="3288240" y="15127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8" name="PlaceHolder 4"/>
          <p:cNvSpPr>
            <a:spLocks noGrp="1"/>
          </p:cNvSpPr>
          <p:nvPr>
            <p:ph/>
          </p:nvPr>
        </p:nvSpPr>
        <p:spPr>
          <a:xfrm>
            <a:off x="5959440" y="15127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9" name="PlaceHolder 5"/>
          <p:cNvSpPr>
            <a:spLocks noGrp="1"/>
          </p:cNvSpPr>
          <p:nvPr>
            <p:ph/>
          </p:nvPr>
        </p:nvSpPr>
        <p:spPr>
          <a:xfrm>
            <a:off x="617400" y="35899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40" name="PlaceHolder 6"/>
          <p:cNvSpPr>
            <a:spLocks noGrp="1"/>
          </p:cNvSpPr>
          <p:nvPr>
            <p:ph/>
          </p:nvPr>
        </p:nvSpPr>
        <p:spPr>
          <a:xfrm>
            <a:off x="3288240" y="35899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41" name="PlaceHolder 7"/>
          <p:cNvSpPr>
            <a:spLocks noGrp="1"/>
          </p:cNvSpPr>
          <p:nvPr>
            <p:ph/>
          </p:nvPr>
        </p:nvSpPr>
        <p:spPr>
          <a:xfrm>
            <a:off x="5959440" y="35899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9" name="PlaceHolder 8"/>
          <p:cNvSpPr>
            <a:spLocks noGrp="1"/>
          </p:cNvSpPr>
          <p:nvPr>
            <p:ph type="ftr" idx="2"/>
          </p:nvPr>
        </p:nvSpPr>
        <p:spPr/>
        <p:txBody>
          <a:bodyPr/>
          <a:lstStyle/>
          <a:p>
            <a:r>
              <a:t>Footer</a:t>
            </a:r>
          </a:p>
        </p:txBody>
      </p:sp>
      <p:sp>
        <p:nvSpPr>
          <p:cNvPr id="10" name="PlaceHolder 9"/>
          <p:cNvSpPr>
            <a:spLocks noGrp="1"/>
          </p:cNvSpPr>
          <p:nvPr>
            <p:ph type="dt" idx="1"/>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7" name="PlaceHolder 2"/>
          <p:cNvSpPr>
            <a:spLocks noGrp="1"/>
          </p:cNvSpPr>
          <p:nvPr>
            <p:ph type="subTitle"/>
          </p:nvPr>
        </p:nvSpPr>
        <p:spPr>
          <a:xfrm>
            <a:off x="617400" y="1512720"/>
            <a:ext cx="7899120" cy="3976200"/>
          </a:xfrm>
          <a:prstGeom prst="rect">
            <a:avLst/>
          </a:prstGeom>
          <a:noFill/>
          <a:ln w="0">
            <a:noFill/>
          </a:ln>
        </p:spPr>
        <p:txBody>
          <a:bodyPr lIns="0" tIns="0" rIns="0" bIns="0" anchor="ctr">
            <a:noAutofit/>
          </a:bodyPr>
          <a:lstStyle/>
          <a:p>
            <a:pPr indent="0" algn="ctr">
              <a:buNone/>
            </a:pPr>
            <a:endParaRPr lang="fr-FR" sz="3200" b="0" strike="noStrike" spc="-1">
              <a:solidFill>
                <a:srgbClr val="000000"/>
              </a:solidFill>
              <a:latin typeface="Arial"/>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9" name="PlaceHolder 2"/>
          <p:cNvSpPr>
            <a:spLocks noGrp="1"/>
          </p:cNvSpPr>
          <p:nvPr>
            <p:ph/>
          </p:nvPr>
        </p:nvSpPr>
        <p:spPr>
          <a:xfrm>
            <a:off x="617400" y="1512720"/>
            <a:ext cx="78991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11" name="PlaceHolder 2"/>
          <p:cNvSpPr>
            <a:spLocks noGrp="1"/>
          </p:cNvSpPr>
          <p:nvPr>
            <p:ph/>
          </p:nvPr>
        </p:nvSpPr>
        <p:spPr>
          <a:xfrm>
            <a:off x="61740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12" name="PlaceHolder 3"/>
          <p:cNvSpPr>
            <a:spLocks noGrp="1"/>
          </p:cNvSpPr>
          <p:nvPr>
            <p:ph/>
          </p:nvPr>
        </p:nvSpPr>
        <p:spPr>
          <a:xfrm>
            <a:off x="466488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dt" idx="1"/>
          </p:nvPr>
        </p:nvSpPr>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1259640" y="188640"/>
            <a:ext cx="7014240" cy="2035440"/>
          </a:xfrm>
          <a:prstGeom prst="rect">
            <a:avLst/>
          </a:prstGeom>
          <a:noFill/>
          <a:ln w="0">
            <a:noFill/>
          </a:ln>
        </p:spPr>
        <p:txBody>
          <a:bodyPr lIns="0" tIns="0" rIns="0" bIns="0" anchor="ctr">
            <a:noAutofit/>
          </a:bodyPr>
          <a:lstStyle/>
          <a:p>
            <a:pPr algn="ctr"/>
            <a:endParaRPr lang="fr-FR" sz="3200" b="0" strike="noStrike" spc="-1">
              <a:solidFill>
                <a:srgbClr val="000000"/>
              </a:solidFill>
              <a:latin typeface="Arial"/>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dt" idx="1"/>
          </p:nvPr>
        </p:nvSpPr>
        <p:spPr/>
        <p:txBody>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16" name="PlaceHolder 2"/>
          <p:cNvSpPr>
            <a:spLocks noGrp="1"/>
          </p:cNvSpPr>
          <p:nvPr>
            <p:ph/>
          </p:nvPr>
        </p:nvSpPr>
        <p:spPr>
          <a:xfrm>
            <a:off x="61740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17" name="PlaceHolder 3"/>
          <p:cNvSpPr>
            <a:spLocks noGrp="1"/>
          </p:cNvSpPr>
          <p:nvPr>
            <p:ph/>
          </p:nvPr>
        </p:nvSpPr>
        <p:spPr>
          <a:xfrm>
            <a:off x="466488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18" name="PlaceHolder 4"/>
          <p:cNvSpPr>
            <a:spLocks noGrp="1"/>
          </p:cNvSpPr>
          <p:nvPr>
            <p:ph/>
          </p:nvPr>
        </p:nvSpPr>
        <p:spPr>
          <a:xfrm>
            <a:off x="61740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20" name="PlaceHolder 2"/>
          <p:cNvSpPr>
            <a:spLocks noGrp="1"/>
          </p:cNvSpPr>
          <p:nvPr>
            <p:ph/>
          </p:nvPr>
        </p:nvSpPr>
        <p:spPr>
          <a:xfrm>
            <a:off x="61740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1" name="PlaceHolder 3"/>
          <p:cNvSpPr>
            <a:spLocks noGrp="1"/>
          </p:cNvSpPr>
          <p:nvPr>
            <p:ph/>
          </p:nvPr>
        </p:nvSpPr>
        <p:spPr>
          <a:xfrm>
            <a:off x="466488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2" name="PlaceHolder 4"/>
          <p:cNvSpPr>
            <a:spLocks noGrp="1"/>
          </p:cNvSpPr>
          <p:nvPr>
            <p:ph/>
          </p:nvPr>
        </p:nvSpPr>
        <p:spPr>
          <a:xfrm>
            <a:off x="466488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24" name="PlaceHolder 2"/>
          <p:cNvSpPr>
            <a:spLocks noGrp="1"/>
          </p:cNvSpPr>
          <p:nvPr>
            <p:ph/>
          </p:nvPr>
        </p:nvSpPr>
        <p:spPr>
          <a:xfrm>
            <a:off x="61740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5" name="PlaceHolder 3"/>
          <p:cNvSpPr>
            <a:spLocks noGrp="1"/>
          </p:cNvSpPr>
          <p:nvPr>
            <p:ph/>
          </p:nvPr>
        </p:nvSpPr>
        <p:spPr>
          <a:xfrm>
            <a:off x="466488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6" name="PlaceHolder 4"/>
          <p:cNvSpPr>
            <a:spLocks noGrp="1"/>
          </p:cNvSpPr>
          <p:nvPr>
            <p:ph/>
          </p:nvPr>
        </p:nvSpPr>
        <p:spPr>
          <a:xfrm>
            <a:off x="617400" y="3589920"/>
            <a:ext cx="78991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dt" idx="1"/>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p:nvPr/>
        </p:nvSpPr>
        <p:spPr>
          <a:xfrm>
            <a:off x="0" y="0"/>
            <a:ext cx="9143640" cy="9172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endParaRPr lang="fr-FR" sz="1800" b="0" strike="noStrike" spc="-1">
              <a:solidFill>
                <a:schemeClr val="lt1"/>
              </a:solidFill>
              <a:latin typeface="Arial"/>
            </a:endParaRPr>
          </a:p>
        </p:txBody>
      </p:sp>
      <p:pic>
        <p:nvPicPr>
          <p:cNvPr id="7" name="Image 8"/>
          <p:cNvPicPr/>
          <p:nvPr/>
        </p:nvPicPr>
        <p:blipFill>
          <a:blip r:embed="rId14"/>
          <a:stretch/>
        </p:blipFill>
        <p:spPr>
          <a:xfrm>
            <a:off x="104760" y="114120"/>
            <a:ext cx="1013760" cy="688680"/>
          </a:xfrm>
          <a:prstGeom prst="rect">
            <a:avLst/>
          </a:prstGeom>
          <a:ln w="0">
            <a:noFill/>
          </a:ln>
        </p:spPr>
      </p:pic>
      <p:sp>
        <p:nvSpPr>
          <p:cNvPr id="2" name="PlaceHolder 1"/>
          <p:cNvSpPr>
            <a:spLocks noGrp="1"/>
          </p:cNvSpPr>
          <p:nvPr>
            <p:ph type="title"/>
          </p:nvPr>
        </p:nvSpPr>
        <p:spPr>
          <a:xfrm>
            <a:off x="1259640" y="188640"/>
            <a:ext cx="7014240" cy="438840"/>
          </a:xfrm>
          <a:prstGeom prst="rect">
            <a:avLst/>
          </a:prstGeom>
          <a:noFill/>
          <a:ln w="0">
            <a:noFill/>
          </a:ln>
        </p:spPr>
        <p:txBody>
          <a:bodyPr lIns="90000" tIns="45000" rIns="90000" bIns="45000" anchor="t">
            <a:noAutofit/>
          </a:bodyPr>
          <a:lstStyle/>
          <a:p>
            <a:pPr indent="0">
              <a:lnSpc>
                <a:spcPct val="100000"/>
              </a:lnSpc>
              <a:buNone/>
            </a:pPr>
            <a:r>
              <a:rPr lang="fr-FR" sz="1200" b="1" strike="noStrike" cap="all" spc="-1">
                <a:solidFill>
                  <a:srgbClr val="000000"/>
                </a:solidFill>
                <a:latin typeface="Arial"/>
              </a:rPr>
              <a:t>Modifiez le style du titre</a:t>
            </a:r>
            <a:endParaRPr lang="fr-FR" sz="1200" b="0" strike="noStrike" spc="-1">
              <a:solidFill>
                <a:srgbClr val="000000"/>
              </a:solidFill>
              <a:latin typeface="Arial"/>
            </a:endParaRPr>
          </a:p>
        </p:txBody>
      </p:sp>
      <p:sp>
        <p:nvSpPr>
          <p:cNvPr id="3" name="PlaceHolder 2"/>
          <p:cNvSpPr>
            <a:spLocks noGrp="1"/>
          </p:cNvSpPr>
          <p:nvPr>
            <p:ph type="body"/>
          </p:nvPr>
        </p:nvSpPr>
        <p:spPr>
          <a:xfrm>
            <a:off x="617400" y="1512720"/>
            <a:ext cx="7899120" cy="3976200"/>
          </a:xfrm>
          <a:prstGeom prst="rect">
            <a:avLst/>
          </a:prstGeom>
          <a:noFill/>
          <a:ln w="0">
            <a:noFill/>
          </a:ln>
        </p:spPr>
        <p:txBody>
          <a:bodyPr lIns="90000" tIns="45000" rIns="90000" bIns="45000" anchor="t">
            <a:noAutofit/>
          </a:bodyPr>
          <a:lstStyle/>
          <a:p>
            <a:pPr indent="0">
              <a:lnSpc>
                <a:spcPct val="100000"/>
              </a:lnSpc>
              <a:buNone/>
              <a:tabLst>
                <a:tab pos="0" algn="l"/>
              </a:tabLst>
            </a:pPr>
            <a:r>
              <a:rPr lang="fr-FR" sz="1500" b="0" strike="noStrike" spc="-1">
                <a:solidFill>
                  <a:schemeClr val="accent5"/>
                </a:solidFill>
                <a:latin typeface="Arial"/>
              </a:rPr>
              <a:t>Modifiez les styles du texte du masque</a:t>
            </a:r>
          </a:p>
          <a:p>
            <a:pPr indent="0">
              <a:lnSpc>
                <a:spcPct val="100000"/>
              </a:lnSpc>
              <a:buNone/>
              <a:tabLst>
                <a:tab pos="0" algn="l"/>
              </a:tabLst>
            </a:pPr>
            <a:r>
              <a:rPr lang="fr-FR" sz="1700" b="1" strike="noStrike" spc="-1">
                <a:solidFill>
                  <a:srgbClr val="F2A900"/>
                </a:solidFill>
                <a:latin typeface="Arial"/>
              </a:rPr>
              <a:t>Deuxième niveau</a:t>
            </a:r>
            <a:endParaRPr lang="fr-FR" sz="1700" b="0" strike="noStrike" spc="-1">
              <a:solidFill>
                <a:schemeClr val="accent5"/>
              </a:solidFill>
              <a:latin typeface="Arial"/>
            </a:endParaRPr>
          </a:p>
          <a:p>
            <a:pPr indent="0">
              <a:lnSpc>
                <a:spcPct val="100000"/>
              </a:lnSpc>
              <a:buNone/>
              <a:tabLst>
                <a:tab pos="0" algn="l"/>
              </a:tabLst>
            </a:pPr>
            <a:r>
              <a:rPr lang="fr-FR" sz="1000" b="0" strike="noStrike" spc="-1">
                <a:solidFill>
                  <a:srgbClr val="000000"/>
                </a:solidFill>
                <a:latin typeface="Arial"/>
              </a:rPr>
              <a:t>Troisième niveau</a:t>
            </a:r>
            <a:endParaRPr lang="fr-FR" sz="1000" b="0" strike="noStrike" spc="-1">
              <a:solidFill>
                <a:schemeClr val="accent5"/>
              </a:solidFill>
              <a:latin typeface="Arial"/>
            </a:endParaRPr>
          </a:p>
          <a:p>
            <a:pPr marL="171360" lvl="3" indent="-171360">
              <a:lnSpc>
                <a:spcPct val="100000"/>
              </a:lnSpc>
              <a:buClr>
                <a:srgbClr val="F2A900"/>
              </a:buClr>
              <a:buFont typeface="Arial"/>
              <a:buChar char="►"/>
              <a:tabLst>
                <a:tab pos="0" algn="l"/>
              </a:tabLst>
            </a:pPr>
            <a:r>
              <a:rPr lang="fr-FR" sz="1000" b="0" strike="noStrike" spc="-1">
                <a:solidFill>
                  <a:srgbClr val="000000"/>
                </a:solidFill>
                <a:latin typeface="Arial"/>
              </a:rPr>
              <a:t>Quatrième niveau</a:t>
            </a:r>
          </a:p>
          <a:p>
            <a:pPr marL="361800" lvl="4" indent="-171360">
              <a:lnSpc>
                <a:spcPct val="100000"/>
              </a:lnSpc>
              <a:buClr>
                <a:srgbClr val="F2A900"/>
              </a:buClr>
              <a:buFont typeface="Arial"/>
              <a:buChar char="-"/>
              <a:tabLst>
                <a:tab pos="0" algn="l"/>
              </a:tabLst>
            </a:pPr>
            <a:r>
              <a:rPr lang="fr-FR" sz="1000" b="0" strike="noStrike" spc="-1">
                <a:solidFill>
                  <a:srgbClr val="000000"/>
                </a:solidFill>
                <a:latin typeface="Arial"/>
              </a:rPr>
              <a:t>Cinquième niveau</a:t>
            </a:r>
          </a:p>
        </p:txBody>
      </p:sp>
      <p:sp>
        <p:nvSpPr>
          <p:cNvPr id="4" name="PlaceHolder 3"/>
          <p:cNvSpPr>
            <a:spLocks noGrp="1"/>
          </p:cNvSpPr>
          <p:nvPr>
            <p:ph type="dt" idx="1"/>
          </p:nvPr>
        </p:nvSpPr>
        <p:spPr>
          <a:xfrm>
            <a:off x="0" y="6669360"/>
            <a:ext cx="264600" cy="179640"/>
          </a:xfrm>
          <a:prstGeom prst="rect">
            <a:avLst/>
          </a:prstGeom>
          <a:noFill/>
          <a:ln w="0">
            <a:noFill/>
          </a:ln>
        </p:spPr>
        <p:txBody>
          <a:bodyPr lIns="0" tIns="0" rIns="0" bIns="0" anchor="ctr">
            <a:noAutofit/>
          </a:bodyPr>
          <a:lstStyle>
            <a:lvl1pPr indent="0" algn="ctr">
              <a:lnSpc>
                <a:spcPct val="100000"/>
              </a:lnSpc>
              <a:buNone/>
              <a:defRPr lang="fr-FR" sz="100" b="0" strike="noStrike" spc="-1">
                <a:solidFill>
                  <a:srgbClr val="FFFFFE">
                    <a:alpha val="0"/>
                  </a:srgbClr>
                </a:solidFill>
                <a:latin typeface="Arial"/>
              </a:defRPr>
            </a:lvl1pPr>
          </a:lstStyle>
          <a:p>
            <a:pPr indent="0" algn="ctr">
              <a:lnSpc>
                <a:spcPct val="100000"/>
              </a:lnSpc>
              <a:buNone/>
            </a:pPr>
            <a:r>
              <a:rPr lang="fr-FR" sz="100" b="0" strike="noStrike" spc="-1">
                <a:solidFill>
                  <a:srgbClr val="FFFFFE">
                    <a:alpha val="0"/>
                  </a:srgbClr>
                </a:solidFill>
                <a:latin typeface="Arial"/>
              </a:rPr>
              <a:t> </a:t>
            </a:r>
            <a:endParaRPr lang="fr-FR" sz="100" b="0" strike="noStrike" spc="-1">
              <a:solidFill>
                <a:srgbClr val="000000"/>
              </a:solidFill>
              <a:latin typeface="Times New Roman"/>
            </a:endParaRPr>
          </a:p>
        </p:txBody>
      </p:sp>
      <p:sp>
        <p:nvSpPr>
          <p:cNvPr id="5" name="PlaceHolder 4"/>
          <p:cNvSpPr>
            <a:spLocks noGrp="1"/>
          </p:cNvSpPr>
          <p:nvPr>
            <p:ph type="ftr" idx="2"/>
          </p:nvPr>
        </p:nvSpPr>
        <p:spPr>
          <a:xfrm>
            <a:off x="1778040" y="6060960"/>
            <a:ext cx="5587560" cy="359640"/>
          </a:xfrm>
          <a:prstGeom prst="rect">
            <a:avLst/>
          </a:prstGeom>
          <a:noFill/>
          <a:ln w="0">
            <a:noFill/>
          </a:ln>
        </p:spPr>
        <p:txBody>
          <a:bodyPr lIns="90000" tIns="45000" rIns="90000" bIns="45000" anchor="t">
            <a:noAutofit/>
          </a:bodyPr>
          <a:lstStyle>
            <a:lvl1pPr indent="0" algn="r">
              <a:lnSpc>
                <a:spcPct val="100000"/>
              </a:lnSpc>
              <a:buNone/>
              <a:defRPr lang="fr-FR" sz="1800" b="0" strike="noStrike" spc="-1">
                <a:solidFill>
                  <a:srgbClr val="000000"/>
                </a:solidFill>
                <a:latin typeface="Arial"/>
              </a:defRPr>
            </a:lvl1pPr>
          </a:lstStyle>
          <a:p>
            <a:pPr indent="0" algn="r">
              <a:lnSpc>
                <a:spcPct val="100000"/>
              </a:lnSpc>
              <a:buNone/>
            </a:pPr>
            <a:r>
              <a:rPr lang="fr-FR" sz="1800" b="0" strike="noStrike" spc="-1">
                <a:solidFill>
                  <a:srgbClr val="000000"/>
                </a:solidFill>
                <a:latin typeface="Arial"/>
              </a:rPr>
              <a:t> </a:t>
            </a:r>
            <a:endParaRPr lang="fr-FR" sz="1800" b="0" strike="noStrike" spc="-1">
              <a:solidFill>
                <a:srgbClr val="000000"/>
              </a:solidFill>
              <a:latin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100000">
              <a:srgbClr val="FFFFFF"/>
            </a:gs>
            <a:gs pos="100000">
              <a:srgbClr val="7DE9FF"/>
            </a:gs>
          </a:gsLst>
          <a:lin ang="16200000"/>
        </a:gradFill>
        <a:effectLst/>
      </p:bgPr>
    </p:bg>
    <p:spTree>
      <p:nvGrpSpPr>
        <p:cNvPr id="1" name=""/>
        <p:cNvGrpSpPr/>
        <p:nvPr/>
      </p:nvGrpSpPr>
      <p:grpSpPr>
        <a:xfrm>
          <a:off x="0" y="0"/>
          <a:ext cx="0" cy="0"/>
          <a:chOff x="0" y="0"/>
          <a:chExt cx="0" cy="0"/>
        </a:xfrm>
      </p:grpSpPr>
      <p:sp>
        <p:nvSpPr>
          <p:cNvPr id="48" name="Rectangle 5"/>
          <p:cNvSpPr/>
          <p:nvPr/>
        </p:nvSpPr>
        <p:spPr>
          <a:xfrm>
            <a:off x="26642" y="33924"/>
            <a:ext cx="9143640" cy="6955750"/>
          </a:xfrm>
          <a:prstGeom prst="rect">
            <a:avLst/>
          </a:prstGeom>
          <a:noFill/>
          <a:ln w="0">
            <a:noFill/>
          </a:ln>
        </p:spPr>
        <p:style>
          <a:lnRef idx="0">
            <a:scrgbClr r="0" g="0" b="0"/>
          </a:lnRef>
          <a:fillRef idx="0">
            <a:scrgbClr r="0" g="0" b="0"/>
          </a:fillRef>
          <a:effectRef idx="0">
            <a:scrgbClr r="0" g="0" b="0"/>
          </a:effectRef>
          <a:fontRef idx="minor"/>
        </p:style>
        <p:txBody>
          <a:bodyPr numCol="1" spcCol="0" anchor="t">
            <a:spAutoFit/>
          </a:bodyPr>
          <a:lstStyle/>
          <a:p>
            <a:pPr>
              <a:lnSpc>
                <a:spcPct val="100000"/>
              </a:lnSpc>
            </a:pPr>
            <a:endParaRPr lang="fr-FR" sz="1000" b="0" strike="noStrike" spc="-1" dirty="0">
              <a:solidFill>
                <a:srgbClr val="000000"/>
              </a:solidFill>
              <a:latin typeface="Arial"/>
            </a:endParaRPr>
          </a:p>
          <a:p>
            <a:pPr>
              <a:lnSpc>
                <a:spcPct val="100000"/>
              </a:lnSpc>
            </a:pPr>
            <a:endParaRPr lang="fr-FR" sz="1000" b="0" strike="noStrike" spc="-1" dirty="0">
              <a:solidFill>
                <a:srgbClr val="000000"/>
              </a:solidFill>
              <a:latin typeface="Arial"/>
            </a:endParaRPr>
          </a:p>
          <a:p>
            <a:pPr>
              <a:lnSpc>
                <a:spcPct val="100000"/>
              </a:lnSpc>
            </a:pPr>
            <a:endParaRPr lang="fr-FR" sz="1000" b="0" strike="noStrike" spc="-1" dirty="0">
              <a:solidFill>
                <a:srgbClr val="000000"/>
              </a:solidFill>
              <a:latin typeface="Arial"/>
            </a:endParaRPr>
          </a:p>
          <a:p>
            <a:pPr algn="r">
              <a:lnSpc>
                <a:spcPct val="100000"/>
              </a:lnSpc>
            </a:pPr>
            <a:endParaRPr lang="fr-FR" sz="1000" b="0" strike="noStrike" spc="-1" dirty="0">
              <a:solidFill>
                <a:srgbClr val="000000"/>
              </a:solidFill>
              <a:latin typeface="Arial"/>
            </a:endParaRPr>
          </a:p>
          <a:p>
            <a:pPr>
              <a:lnSpc>
                <a:spcPct val="100000"/>
              </a:lnSpc>
            </a:pPr>
            <a:endParaRPr lang="fr-FR" sz="1000" b="0" strike="noStrike" spc="-1" dirty="0">
              <a:solidFill>
                <a:srgbClr val="000000"/>
              </a:solidFill>
              <a:latin typeface="Arial"/>
            </a:endParaRPr>
          </a:p>
          <a:p>
            <a:pPr>
              <a:lnSpc>
                <a:spcPct val="100000"/>
              </a:lnSpc>
            </a:pPr>
            <a:endParaRPr lang="fr-FR" sz="1000" b="0" strike="noStrike" spc="-1" dirty="0">
              <a:solidFill>
                <a:srgbClr val="000000"/>
              </a:solidFill>
              <a:latin typeface="Arial"/>
            </a:endParaRPr>
          </a:p>
          <a:p>
            <a:pPr lvl="0" eaLnBrk="0" fontAlgn="base" hangingPunct="0">
              <a:spcBef>
                <a:spcPct val="0"/>
              </a:spcBef>
              <a:spcAft>
                <a:spcPct val="0"/>
              </a:spcAft>
            </a:pPr>
            <a:r>
              <a:rPr lang="fr-FR" sz="1000" b="1" strike="noStrike" spc="-1" dirty="0">
                <a:solidFill>
                  <a:srgbClr val="000000"/>
                </a:solidFill>
                <a:latin typeface="Times New Roman"/>
                <a:ea typeface="Droid Sans Fallback"/>
              </a:rPr>
              <a:t>Laboratoire d’accueil : </a:t>
            </a:r>
            <a:r>
              <a:rPr lang="fr-FR" sz="1000" dirty="0">
                <a:latin typeface="Times New Roman" panose="02020603050405020304" pitchFamily="18" charset="0"/>
                <a:cs typeface="Times New Roman" panose="02020603050405020304" pitchFamily="18" charset="0"/>
              </a:rPr>
              <a:t>CERI EE Centre d'Enseignement de Recherche et d'Innovation Energie Environnement IMT Nord Europe</a:t>
            </a:r>
          </a:p>
          <a:p>
            <a:pPr>
              <a:lnSpc>
                <a:spcPct val="100000"/>
              </a:lnSpc>
            </a:pPr>
            <a:r>
              <a:rPr lang="fr-FR" sz="1000" b="1" strike="noStrike" spc="-1" dirty="0">
                <a:solidFill>
                  <a:srgbClr val="000000"/>
                </a:solidFill>
                <a:latin typeface="Times New Roman"/>
                <a:ea typeface="Droid Sans Fallback"/>
              </a:rPr>
              <a:t>Ecole Doctorale : ENGSYS Sciences de l’ingénierie et des systèmes </a:t>
            </a:r>
            <a:r>
              <a:rPr lang="fr-FR" sz="1000" b="0" strike="noStrike" spc="-1" dirty="0">
                <a:solidFill>
                  <a:srgbClr val="000000"/>
                </a:solidFill>
                <a:latin typeface="Times New Roman"/>
                <a:ea typeface="Droid Sans Fallback"/>
              </a:rPr>
              <a:t>(U-Lille, Centrale Lille Institut, IMT Nord Europe)</a:t>
            </a:r>
            <a:endParaRPr lang="fr-FR" sz="1000" b="0" strike="noStrike" spc="-1" dirty="0">
              <a:solidFill>
                <a:srgbClr val="000000"/>
              </a:solidFill>
              <a:latin typeface="Arial"/>
            </a:endParaRPr>
          </a:p>
          <a:p>
            <a:pPr>
              <a:lnSpc>
                <a:spcPct val="100000"/>
              </a:lnSpc>
            </a:pPr>
            <a:endParaRPr lang="fr-FR" sz="600" b="0" strike="noStrike" spc="-1" dirty="0">
              <a:solidFill>
                <a:srgbClr val="000000"/>
              </a:solidFill>
              <a:latin typeface="Arial"/>
            </a:endParaRPr>
          </a:p>
          <a:p>
            <a:pPr algn="ctr">
              <a:lnSpc>
                <a:spcPct val="100000"/>
              </a:lnSpc>
            </a:pPr>
            <a:r>
              <a:rPr lang="fr-FR" sz="1000" b="0" strike="noStrike" spc="-1" dirty="0">
                <a:solidFill>
                  <a:srgbClr val="000000"/>
                </a:solidFill>
                <a:latin typeface="Times New Roman"/>
                <a:ea typeface="Droid Sans Fallback"/>
              </a:rPr>
              <a:t>THÈSE présentée en vue d’obtenir le grade de DOCTEUR</a:t>
            </a:r>
            <a:r>
              <a:rPr lang="fr-FR" sz="1000" b="0" strike="noStrike" spc="-1" dirty="0">
                <a:solidFill>
                  <a:srgbClr val="FF0000"/>
                </a:solidFill>
                <a:latin typeface="Times New Roman"/>
                <a:ea typeface="Droid Sans Fallback"/>
              </a:rPr>
              <a:t> </a:t>
            </a:r>
            <a:r>
              <a:rPr lang="fr-FR" sz="1000" b="0" strike="noStrike" spc="-1" dirty="0">
                <a:solidFill>
                  <a:srgbClr val="000000"/>
                </a:solidFill>
                <a:latin typeface="Times New Roman"/>
                <a:ea typeface="Droid Sans Fallback"/>
              </a:rPr>
              <a:t>en</a:t>
            </a:r>
            <a:r>
              <a:rPr lang="fr-FR" sz="1000" spc="-1" dirty="0">
                <a:solidFill>
                  <a:srgbClr val="000000"/>
                </a:solidFill>
                <a:latin typeface="Times New Roman"/>
                <a:ea typeface="Droid Sans Fallback"/>
              </a:rPr>
              <a:t> </a:t>
            </a:r>
            <a:r>
              <a:rPr lang="fr-FR" sz="1000" dirty="0">
                <a:latin typeface="Times New Roman" panose="02020603050405020304" pitchFamily="18" charset="0"/>
                <a:cs typeface="Times New Roman" panose="02020603050405020304" pitchFamily="18" charset="0"/>
              </a:rPr>
              <a:t>Energétique, thermique, combustion</a:t>
            </a:r>
          </a:p>
          <a:p>
            <a:pPr algn="ctr">
              <a:lnSpc>
                <a:spcPct val="100000"/>
              </a:lnSpc>
            </a:pPr>
            <a:r>
              <a:rPr lang="fr-FR" sz="1000" dirty="0">
                <a:latin typeface="Times New Roman" panose="02020603050405020304" pitchFamily="18" charset="0"/>
                <a:cs typeface="Times New Roman" panose="02020603050405020304" pitchFamily="18" charset="0"/>
              </a:rPr>
              <a:t> </a:t>
            </a:r>
            <a:r>
              <a:rPr lang="fr-FR" sz="600" b="0" strike="noStrike" spc="-1" dirty="0">
                <a:solidFill>
                  <a:srgbClr val="000000"/>
                </a:solidFill>
                <a:latin typeface="Arial"/>
                <a:ea typeface="Droid Sans Fallback"/>
              </a:rPr>
              <a:t>par</a:t>
            </a:r>
            <a:endParaRPr lang="fr-FR" sz="600" b="0" strike="noStrike" spc="-1" dirty="0">
              <a:solidFill>
                <a:srgbClr val="000000"/>
              </a:solidFill>
              <a:latin typeface="Arial"/>
            </a:endParaRPr>
          </a:p>
          <a:p>
            <a:pPr algn="ctr">
              <a:lnSpc>
                <a:spcPct val="100000"/>
              </a:lnSpc>
            </a:pPr>
            <a:r>
              <a:rPr lang="fr-FR" b="1" dirty="0">
                <a:latin typeface="Times New Roman" panose="02020603050405020304" pitchFamily="18" charset="0"/>
                <a:cs typeface="Times New Roman" panose="02020603050405020304" pitchFamily="18" charset="0"/>
              </a:rPr>
              <a:t>Nishit </a:t>
            </a:r>
            <a:r>
              <a:rPr lang="fr-FR" b="1" dirty="0" err="1">
                <a:latin typeface="Times New Roman" panose="02020603050405020304" pitchFamily="18" charset="0"/>
                <a:cs typeface="Times New Roman" panose="02020603050405020304" pitchFamily="18" charset="0"/>
              </a:rPr>
              <a:t>Rajeshkumar</a:t>
            </a:r>
            <a:r>
              <a:rPr lang="fr-FR" b="1" dirty="0">
                <a:latin typeface="Times New Roman" panose="02020603050405020304" pitchFamily="18" charset="0"/>
                <a:cs typeface="Times New Roman" panose="02020603050405020304" pitchFamily="18" charset="0"/>
              </a:rPr>
              <a:t> SHAPARIA</a:t>
            </a:r>
          </a:p>
          <a:p>
            <a:pPr algn="ctr"/>
            <a:r>
              <a:rPr lang="fr-FR" altLang="zh-CN" sz="800" dirty="0">
                <a:latin typeface="Times New Roman" panose="02020603050405020304" pitchFamily="18" charset="0"/>
                <a:ea typeface="Droid Sans Fallback"/>
                <a:cs typeface="Times New Roman" panose="02020603050405020304" pitchFamily="18" charset="0"/>
              </a:rPr>
              <a:t>DOCTORAT de l’IMT NORD EUROPE</a:t>
            </a:r>
          </a:p>
          <a:p>
            <a:pPr algn="ctr">
              <a:lnSpc>
                <a:spcPct val="100000"/>
              </a:lnSpc>
            </a:pPr>
            <a:r>
              <a:rPr lang="fr-FR" sz="800" strike="noStrike" spc="-1">
                <a:solidFill>
                  <a:srgbClr val="000000"/>
                </a:solidFill>
                <a:latin typeface="Times New Roman" panose="02020603050405020304" pitchFamily="18" charset="0"/>
                <a:ea typeface="Droid Sans Fallback"/>
                <a:cs typeface="Times New Roman" panose="02020603050405020304" pitchFamily="18" charset="0"/>
              </a:rPr>
              <a:t>Titre</a:t>
            </a:r>
            <a:r>
              <a:rPr lang="fr-FR" b="1" strike="noStrike" spc="-1">
                <a:solidFill>
                  <a:srgbClr val="000000"/>
                </a:solidFill>
                <a:latin typeface="Times New Roman" panose="02020603050405020304" pitchFamily="18" charset="0"/>
                <a:ea typeface="Droid Sans Fallback"/>
                <a:cs typeface="Times New Roman" panose="02020603050405020304" pitchFamily="18" charset="0"/>
              </a:rPr>
              <a:t> </a:t>
            </a:r>
            <a:r>
              <a:rPr lang="fr-FR" sz="800" b="0" strike="noStrike" spc="-1" dirty="0">
                <a:solidFill>
                  <a:srgbClr val="000000"/>
                </a:solidFill>
                <a:latin typeface="Times New Roman"/>
                <a:ea typeface="Droid Sans Fallback"/>
              </a:rPr>
              <a:t>de la thèse : </a:t>
            </a:r>
            <a:endParaRPr lang="fr-FR" sz="800" b="0" strike="noStrike" spc="-1" dirty="0">
              <a:solidFill>
                <a:srgbClr val="000000"/>
              </a:solidFill>
              <a:latin typeface="Arial"/>
            </a:endParaRPr>
          </a:p>
          <a:p>
            <a:pPr algn="ctr">
              <a:lnSpc>
                <a:spcPct val="100000"/>
              </a:lnSpc>
            </a:pPr>
            <a:r>
              <a:rPr lang="fr-FR" sz="1200" b="1" i="1" dirty="0">
                <a:latin typeface="Times New Roman" panose="02020603050405020304" pitchFamily="18" charset="0"/>
                <a:cs typeface="Times New Roman" panose="02020603050405020304" pitchFamily="18" charset="0"/>
              </a:rPr>
              <a:t>Contribution à la simulation numérique tridimensionnelle de l'ébullition dans des </a:t>
            </a:r>
            <a:r>
              <a:rPr lang="fr-FR" sz="1200" b="1" i="1" dirty="0" err="1">
                <a:latin typeface="Times New Roman" panose="02020603050405020304" pitchFamily="18" charset="0"/>
                <a:cs typeface="Times New Roman" panose="02020603050405020304" pitchFamily="18" charset="0"/>
              </a:rPr>
              <a:t>millicanaux</a:t>
            </a:r>
            <a:r>
              <a:rPr lang="fr-FR" sz="1200" b="1" i="1" dirty="0">
                <a:latin typeface="Times New Roman" panose="02020603050405020304" pitchFamily="18" charset="0"/>
                <a:cs typeface="Times New Roman" panose="02020603050405020304" pitchFamily="18" charset="0"/>
              </a:rPr>
              <a:t> - Application au refroidissement des batteries de véhicules électriques</a:t>
            </a:r>
          </a:p>
          <a:p>
            <a:pPr algn="ctr">
              <a:lnSpc>
                <a:spcPct val="100000"/>
              </a:lnSpc>
            </a:pPr>
            <a:r>
              <a:rPr lang="fr-FR" sz="1200" b="1" i="1" dirty="0">
                <a:solidFill>
                  <a:srgbClr val="0070C0"/>
                </a:solidFill>
                <a:latin typeface="Times New Roman" panose="02020603050405020304" pitchFamily="18" charset="0"/>
                <a:cs typeface="Times New Roman" panose="02020603050405020304" pitchFamily="18" charset="0"/>
              </a:rPr>
              <a:t>Soutenance prévue le jeudi 19 décembre 2024 à 09h00</a:t>
            </a:r>
            <a:br>
              <a:rPr sz="1200" i="1" dirty="0"/>
            </a:br>
            <a:r>
              <a:rPr lang="fr-FR" sz="1200" b="1" i="1" dirty="0">
                <a:solidFill>
                  <a:srgbClr val="0070C0"/>
                </a:solidFill>
                <a:latin typeface="Times New Roman" panose="02020603050405020304" pitchFamily="18" charset="0"/>
                <a:cs typeface="Times New Roman" panose="02020603050405020304" pitchFamily="18" charset="0"/>
              </a:rPr>
              <a:t>Lieu :   IMT Nord Europe - Salle : </a:t>
            </a:r>
            <a:r>
              <a:rPr lang="fr-FR" sz="1200" dirty="0"/>
              <a:t> </a:t>
            </a:r>
            <a:r>
              <a:rPr lang="fr-FR" sz="1200" b="1" i="1" dirty="0">
                <a:solidFill>
                  <a:srgbClr val="0070C0"/>
                </a:solidFill>
                <a:latin typeface="Times New Roman" panose="02020603050405020304" pitchFamily="18" charset="0"/>
                <a:cs typeface="Times New Roman" panose="02020603050405020304" pitchFamily="18" charset="0"/>
              </a:rPr>
              <a:t>Amphi Energétique - 764, Boulevard </a:t>
            </a:r>
            <a:r>
              <a:rPr lang="fr-FR" sz="1200" b="1" i="1" dirty="0" err="1">
                <a:solidFill>
                  <a:srgbClr val="0070C0"/>
                </a:solidFill>
                <a:latin typeface="Times New Roman" panose="02020603050405020304" pitchFamily="18" charset="0"/>
                <a:cs typeface="Times New Roman" panose="02020603050405020304" pitchFamily="18" charset="0"/>
              </a:rPr>
              <a:t>Lahure</a:t>
            </a:r>
            <a:r>
              <a:rPr lang="fr-FR" sz="1200" b="1" i="1" dirty="0">
                <a:solidFill>
                  <a:srgbClr val="0070C0"/>
                </a:solidFill>
                <a:latin typeface="Times New Roman" panose="02020603050405020304" pitchFamily="18" charset="0"/>
                <a:cs typeface="Times New Roman" panose="02020603050405020304" pitchFamily="18" charset="0"/>
              </a:rPr>
              <a:t>  - 59500 Douai </a:t>
            </a:r>
            <a:br>
              <a:rPr lang="fr-FR" sz="1200" b="1" i="1" dirty="0">
                <a:solidFill>
                  <a:srgbClr val="0070C0"/>
                </a:solidFill>
                <a:latin typeface="Times New Roman" panose="02020603050405020304" pitchFamily="18" charset="0"/>
                <a:cs typeface="Times New Roman" panose="02020603050405020304" pitchFamily="18" charset="0"/>
              </a:rPr>
            </a:br>
            <a:r>
              <a:rPr lang="fr-FR" sz="800" b="1" strike="noStrike" spc="-1" dirty="0">
                <a:solidFill>
                  <a:srgbClr val="000000"/>
                </a:solidFill>
                <a:latin typeface="Times New Roman"/>
                <a:ea typeface="Droid Sans Fallback"/>
              </a:rPr>
              <a:t>Devant le jury d’</a:t>
            </a:r>
            <a:r>
              <a:rPr lang="fr-FR" sz="800" b="1" strike="noStrike" spc="-1" dirty="0" err="1">
                <a:solidFill>
                  <a:srgbClr val="000000"/>
                </a:solidFill>
                <a:latin typeface="Times New Roman"/>
                <a:ea typeface="Droid Sans Fallback"/>
              </a:rPr>
              <a:t>exmen</a:t>
            </a:r>
            <a:r>
              <a:rPr lang="fr-FR" sz="800" b="1" strike="noStrike" spc="-1" dirty="0">
                <a:solidFill>
                  <a:srgbClr val="000000"/>
                </a:solidFill>
                <a:latin typeface="Times New Roman"/>
                <a:ea typeface="Droid Sans Fallback"/>
              </a:rPr>
              <a:t> :</a:t>
            </a:r>
            <a:endParaRPr lang="fr-FR" sz="800" b="0" strike="noStrike" spc="-1" dirty="0">
              <a:solidFill>
                <a:srgbClr val="000000"/>
              </a:solidFill>
              <a:latin typeface="Arial"/>
            </a:endParaRPr>
          </a:p>
          <a:p>
            <a:pPr>
              <a:lnSpc>
                <a:spcPct val="100000"/>
              </a:lnSpc>
              <a:tabLst>
                <a:tab pos="1524000" algn="l"/>
                <a:tab pos="3768725" algn="l"/>
                <a:tab pos="5740400" algn="l"/>
              </a:tabLst>
            </a:pP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Président	 (désigné lors de la soutenance)</a:t>
            </a:r>
            <a:endParaRPr lang="fr-FR" sz="1000" b="0" strike="noStrike" spc="-1" dirty="0">
              <a:solidFill>
                <a:srgbClr val="000000"/>
              </a:solidFill>
              <a:latin typeface="Times New Roman" panose="02020603050405020304" pitchFamily="18" charset="0"/>
              <a:cs typeface="Times New Roman" panose="02020603050405020304" pitchFamily="18" charset="0"/>
            </a:endParaRPr>
          </a:p>
          <a:p>
            <a:pPr>
              <a:lnSpc>
                <a:spcPct val="100000"/>
              </a:lnSpc>
              <a:tabLst>
                <a:tab pos="1524000" algn="l"/>
                <a:tab pos="3768725" algn="l"/>
                <a:tab pos="5740400" algn="l"/>
              </a:tabLst>
            </a:pP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Rapporteur 	 </a:t>
            </a:r>
            <a:r>
              <a:rPr lang="fr-FR" sz="1000" b="0" strike="noStrike" spc="-1" dirty="0" err="1">
                <a:solidFill>
                  <a:srgbClr val="000000"/>
                </a:solidFill>
                <a:latin typeface="Times New Roman" panose="02020603050405020304" pitchFamily="18" charset="0"/>
                <a:ea typeface="Droid Sans Fallback"/>
                <a:cs typeface="Times New Roman" panose="02020603050405020304" pitchFamily="18" charset="0"/>
              </a:rPr>
              <a:t>Fenot</a:t>
            </a:r>
            <a:r>
              <a:rPr lang="fr-FR" sz="1000" cap="all" dirty="0">
                <a:latin typeface="Times New Roman" panose="02020603050405020304" pitchFamily="18" charset="0"/>
                <a:cs typeface="Times New Roman" panose="02020603050405020304" pitchFamily="18" charset="0"/>
              </a:rPr>
              <a:t> MATTHIEU</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spc="-1" dirty="0">
                <a:solidFill>
                  <a:srgbClr val="000000"/>
                </a:solidFill>
                <a:latin typeface="Times New Roman" panose="02020603050405020304" pitchFamily="18" charset="0"/>
                <a:ea typeface="Droid Sans Fallback"/>
                <a:cs typeface="Times New Roman" panose="02020603050405020304" pitchFamily="18" charset="0"/>
              </a:rPr>
              <a:t>Professeur,</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l’Université de Poitiers, Institut </a:t>
            </a:r>
            <a:r>
              <a:rPr lang="fr-FR" sz="1000" dirty="0" err="1">
                <a:latin typeface="Times New Roman" panose="02020603050405020304" pitchFamily="18" charset="0"/>
                <a:cs typeface="Times New Roman" panose="02020603050405020304" pitchFamily="18" charset="0"/>
              </a:rPr>
              <a:t>Pprime</a:t>
            </a:r>
            <a:r>
              <a:rPr lang="fr-FR" sz="1000" dirty="0">
                <a:latin typeface="Times New Roman" panose="02020603050405020304" pitchFamily="18" charset="0"/>
                <a:cs typeface="Times New Roman" panose="02020603050405020304" pitchFamily="18" charset="0"/>
              </a:rPr>
              <a:t>    </a:t>
            </a:r>
            <a:endParaRPr lang="fr-FR" sz="1000" b="0" strike="noStrike" spc="-1" dirty="0">
              <a:solidFill>
                <a:srgbClr val="000000"/>
              </a:solidFill>
              <a:latin typeface="Times New Roman" panose="02020603050405020304" pitchFamily="18" charset="0"/>
              <a:cs typeface="Times New Roman" panose="02020603050405020304" pitchFamily="18" charset="0"/>
            </a:endParaRPr>
          </a:p>
          <a:p>
            <a:pPr>
              <a:tabLst>
                <a:tab pos="1524000" algn="l"/>
                <a:tab pos="3768725" algn="l"/>
                <a:tab pos="5740400" algn="l"/>
              </a:tabLst>
            </a:pPr>
            <a:r>
              <a:rPr lang="fr-FR" sz="1000" spc="-1" dirty="0">
                <a:solidFill>
                  <a:srgbClr val="000000"/>
                </a:solidFill>
                <a:latin typeface="Times New Roman" panose="02020603050405020304" pitchFamily="18" charset="0"/>
                <a:ea typeface="Droid Sans Fallback"/>
                <a:cs typeface="Times New Roman" panose="02020603050405020304" pitchFamily="18" charset="0"/>
              </a:rPr>
              <a:t>Rapporteur</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Sylvain </a:t>
            </a:r>
            <a:r>
              <a:rPr lang="fr-FR" sz="1000" cap="all" dirty="0">
                <a:latin typeface="Times New Roman" panose="02020603050405020304" pitchFamily="18" charset="0"/>
                <a:cs typeface="Times New Roman" panose="02020603050405020304" pitchFamily="18" charset="0"/>
              </a:rPr>
              <a:t>SERRA</a:t>
            </a:r>
            <a:r>
              <a:rPr lang="fr-FR" sz="1000" dirty="0">
                <a:latin typeface="Times New Roman" panose="02020603050405020304" pitchFamily="18" charset="0"/>
                <a:cs typeface="Times New Roman" panose="02020603050405020304" pitchFamily="18" charset="0"/>
              </a:rPr>
              <a:t>, 	Maître de conférences,	Directeur des études de l'ENSGTI &amp; Directeur adjoint du </a:t>
            </a:r>
          </a:p>
          <a:p>
            <a:pPr>
              <a:tabLst>
                <a:tab pos="1524000" algn="l"/>
                <a:tab pos="3768725" algn="l"/>
                <a:tab pos="5740400" algn="l"/>
              </a:tabLst>
            </a:pPr>
            <a:r>
              <a:rPr lang="fr-FR" sz="1000" dirty="0">
                <a:latin typeface="Times New Roman" panose="02020603050405020304" pitchFamily="18" charset="0"/>
                <a:cs typeface="Times New Roman" panose="02020603050405020304" pitchFamily="18" charset="0"/>
              </a:rPr>
              <a:t>			</a:t>
            </a:r>
            <a:r>
              <a:rPr lang="fr-FR" sz="1000" dirty="0" err="1">
                <a:latin typeface="Times New Roman" panose="02020603050405020304" pitchFamily="18" charset="0"/>
                <a:cs typeface="Times New Roman" panose="02020603050405020304" pitchFamily="18" charset="0"/>
              </a:rPr>
              <a:t>LaTEP</a:t>
            </a:r>
            <a:r>
              <a:rPr lang="fr-FR" sz="1000" dirty="0">
                <a:latin typeface="Times New Roman" panose="02020603050405020304" pitchFamily="18" charset="0"/>
                <a:cs typeface="Times New Roman" panose="02020603050405020304" pitchFamily="18" charset="0"/>
              </a:rPr>
              <a:t>    </a:t>
            </a:r>
            <a:endParaRPr lang="en-US" sz="1000" b="0" strike="noStrike" spc="-1" dirty="0">
              <a:solidFill>
                <a:srgbClr val="000000"/>
              </a:solidFill>
              <a:latin typeface="Times New Roman" panose="02020603050405020304" pitchFamily="18" charset="0"/>
              <a:ea typeface="Droid Sans Fallback"/>
              <a:cs typeface="Times New Roman" panose="02020603050405020304" pitchFamily="18" charset="0"/>
            </a:endParaRPr>
          </a:p>
          <a:p>
            <a:pPr>
              <a:lnSpc>
                <a:spcPct val="100000"/>
              </a:lnSpc>
              <a:tabLst>
                <a:tab pos="1524000" algn="l"/>
                <a:tab pos="3768725" algn="l"/>
                <a:tab pos="5740400" algn="l"/>
              </a:tabLst>
            </a:pPr>
            <a:r>
              <a:rPr lang="en-US" sz="1000" b="0" strike="noStrike" spc="-1" dirty="0" err="1">
                <a:solidFill>
                  <a:srgbClr val="000000"/>
                </a:solidFill>
                <a:latin typeface="Times New Roman" panose="02020603050405020304" pitchFamily="18" charset="0"/>
                <a:ea typeface="Droid Sans Fallback"/>
                <a:cs typeface="Times New Roman" panose="02020603050405020304" pitchFamily="18" charset="0"/>
              </a:rPr>
              <a:t>Examinateur</a:t>
            </a:r>
            <a:r>
              <a:rPr lang="en-US"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cap="all" dirty="0">
                <a:latin typeface="Times New Roman" panose="02020603050405020304" pitchFamily="18" charset="0"/>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Ugo </a:t>
            </a:r>
            <a:r>
              <a:rPr lang="fr-FR" sz="1000" cap="all" dirty="0">
                <a:latin typeface="Times New Roman" panose="02020603050405020304" pitchFamily="18" charset="0"/>
                <a:cs typeface="Times New Roman" panose="02020603050405020304" pitchFamily="18" charset="0"/>
              </a:rPr>
              <a:t>PELAY</a:t>
            </a:r>
            <a:r>
              <a:rPr lang="fr-FR" sz="1000" dirty="0">
                <a:latin typeface="Times New Roman" panose="02020603050405020304" pitchFamily="18" charset="0"/>
                <a:cs typeface="Times New Roman" panose="02020603050405020304" pitchFamily="18" charset="0"/>
              </a:rPr>
              <a:t>, </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Maître assistant,	</a:t>
            </a:r>
            <a:r>
              <a:rPr lang="fr-FR" sz="1000" dirty="0">
                <a:latin typeface="Times New Roman" panose="02020603050405020304" pitchFamily="18" charset="0"/>
                <a:cs typeface="Times New Roman" panose="02020603050405020304" pitchFamily="18" charset="0"/>
              </a:rPr>
              <a:t>IMT Nord Europe      </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endParaRPr lang="fr-FR" sz="1000" b="0" strike="noStrike" spc="-1" dirty="0">
              <a:solidFill>
                <a:srgbClr val="000000"/>
              </a:solidFill>
              <a:latin typeface="Times New Roman" panose="02020603050405020304" pitchFamily="18" charset="0"/>
              <a:cs typeface="Times New Roman" panose="02020603050405020304" pitchFamily="18" charset="0"/>
            </a:endParaRPr>
          </a:p>
          <a:p>
            <a:pPr>
              <a:lnSpc>
                <a:spcPct val="100000"/>
              </a:lnSpc>
              <a:tabLst>
                <a:tab pos="1524000" algn="l"/>
                <a:tab pos="3768725" algn="l"/>
                <a:tab pos="5740400" algn="l"/>
              </a:tabLst>
            </a:pP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Examinatrice	 </a:t>
            </a:r>
            <a:r>
              <a:rPr lang="fr-FR" sz="1000" dirty="0">
                <a:latin typeface="Times New Roman" panose="02020603050405020304" pitchFamily="18" charset="0"/>
                <a:cs typeface="Times New Roman" panose="02020603050405020304" pitchFamily="18" charset="0"/>
              </a:rPr>
              <a:t>Nathalie </a:t>
            </a:r>
            <a:r>
              <a:rPr lang="fr-FR" sz="1000" cap="all" dirty="0">
                <a:latin typeface="Times New Roman" panose="02020603050405020304" pitchFamily="18" charset="0"/>
                <a:cs typeface="Times New Roman" panose="02020603050405020304" pitchFamily="18" charset="0"/>
              </a:rPr>
              <a:t>RAIMONDI</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Maîtresse de conf</a:t>
            </a:r>
            <a:r>
              <a:rPr lang="fr-FR" sz="1000" spc="-1" dirty="0">
                <a:solidFill>
                  <a:srgbClr val="000000"/>
                </a:solidFill>
                <a:latin typeface="Times New Roman" panose="02020603050405020304" pitchFamily="18" charset="0"/>
                <a:ea typeface="Droid Sans Fallback"/>
                <a:cs typeface="Times New Roman" panose="02020603050405020304" pitchFamily="18" charset="0"/>
              </a:rPr>
              <a:t>é</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rences</a:t>
            </a:r>
            <a:r>
              <a:rPr lang="fr-FR" sz="1000" spc="-1" dirty="0">
                <a:solidFill>
                  <a:srgbClr val="000000"/>
                </a:solidFill>
                <a:latin typeface="Times New Roman" panose="02020603050405020304" pitchFamily="18" charset="0"/>
                <a:ea typeface="Droid Sans Fallback"/>
                <a:cs typeface="Times New Roman" panose="02020603050405020304" pitchFamily="18" charset="0"/>
              </a:rPr>
              <a:t>,</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Université de Toulouse, UMR 5503 - LGC - Laboratoire de </a:t>
            </a:r>
          </a:p>
          <a:p>
            <a:pPr>
              <a:lnSpc>
                <a:spcPct val="100000"/>
              </a:lnSpc>
              <a:tabLst>
                <a:tab pos="1524000" algn="l"/>
                <a:tab pos="3768725" algn="l"/>
                <a:tab pos="5740400" algn="l"/>
              </a:tabLst>
            </a:pPr>
            <a:r>
              <a:rPr lang="fr-FR" sz="1000" dirty="0">
                <a:latin typeface="Times New Roman" panose="02020603050405020304" pitchFamily="18" charset="0"/>
                <a:cs typeface="Times New Roman" panose="02020603050405020304" pitchFamily="18" charset="0"/>
              </a:rPr>
              <a:t>			Génie Chimique.     </a:t>
            </a:r>
          </a:p>
          <a:p>
            <a:pPr>
              <a:lnSpc>
                <a:spcPct val="100000"/>
              </a:lnSpc>
              <a:tabLst>
                <a:tab pos="1524000" algn="l"/>
                <a:tab pos="3768725" algn="l"/>
                <a:tab pos="5740400" algn="l"/>
              </a:tabLst>
            </a:pP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Co-Directeur de thèse	 </a:t>
            </a:r>
            <a:r>
              <a:rPr lang="fr-FR" sz="1000" dirty="0">
                <a:latin typeface="Times New Roman" panose="02020603050405020304" pitchFamily="18" charset="0"/>
                <a:cs typeface="Times New Roman" panose="02020603050405020304" pitchFamily="18" charset="0"/>
              </a:rPr>
              <a:t>Serge </a:t>
            </a:r>
            <a:r>
              <a:rPr lang="fr-FR" sz="1000" cap="all" dirty="0">
                <a:latin typeface="Times New Roman" panose="02020603050405020304" pitchFamily="18" charset="0"/>
                <a:cs typeface="Times New Roman" panose="02020603050405020304" pitchFamily="18" charset="0"/>
              </a:rPr>
              <a:t>RUSSEIL</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spc="-1" dirty="0">
                <a:solidFill>
                  <a:srgbClr val="000000"/>
                </a:solidFill>
                <a:latin typeface="Times New Roman" panose="02020603050405020304" pitchFamily="18" charset="0"/>
                <a:ea typeface="Droid Sans Fallback"/>
                <a:cs typeface="Times New Roman" panose="02020603050405020304" pitchFamily="18" charset="0"/>
              </a:rPr>
              <a:t>Professeur,</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spc="-1" dirty="0">
                <a:solidFill>
                  <a:srgbClr val="000000"/>
                </a:solidFill>
                <a:latin typeface="Times New Roman" panose="02020603050405020304" pitchFamily="18" charset="0"/>
                <a:ea typeface="Droid Sans Fallback"/>
                <a:cs typeface="Times New Roman" panose="02020603050405020304" pitchFamily="18" charset="0"/>
              </a:rPr>
              <a:t>IMT Nord Europe </a:t>
            </a:r>
            <a:r>
              <a:rPr lang="fr-FR" sz="1000" dirty="0">
                <a:latin typeface="Times New Roman" panose="02020603050405020304" pitchFamily="18" charset="0"/>
                <a:cs typeface="Times New Roman" panose="02020603050405020304" pitchFamily="18" charset="0"/>
              </a:rPr>
              <a:t>    </a:t>
            </a:r>
            <a:endPar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endParaRPr>
          </a:p>
          <a:p>
            <a:pPr>
              <a:lnSpc>
                <a:spcPct val="100000"/>
              </a:lnSpc>
              <a:tabLst>
                <a:tab pos="1524000" algn="l"/>
                <a:tab pos="3768725" algn="l"/>
                <a:tab pos="5740400" algn="l"/>
              </a:tabLst>
            </a:pP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Directeur de thèse 	</a:t>
            </a:r>
            <a:r>
              <a:rPr lang="fr-FR" sz="1000" dirty="0">
                <a:latin typeface="Times New Roman" panose="02020603050405020304" pitchFamily="18" charset="0"/>
                <a:cs typeface="Times New Roman" panose="02020603050405020304" pitchFamily="18" charset="0"/>
              </a:rPr>
              <a:t> Daniel </a:t>
            </a:r>
            <a:r>
              <a:rPr lang="fr-FR" sz="1000" cap="all" dirty="0">
                <a:latin typeface="Times New Roman" panose="02020603050405020304" pitchFamily="18" charset="0"/>
                <a:cs typeface="Times New Roman" panose="02020603050405020304" pitchFamily="18" charset="0"/>
              </a:rPr>
              <a:t>BOUGEARD</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Professeur,	IMT Nord Europe </a:t>
            </a:r>
            <a:endParaRPr lang="fr-FR" sz="1000" b="0" strike="noStrike" spc="-1" dirty="0">
              <a:solidFill>
                <a:srgbClr val="000000"/>
              </a:solidFill>
              <a:latin typeface="Times New Roman" panose="02020603050405020304" pitchFamily="18" charset="0"/>
              <a:cs typeface="Times New Roman" panose="02020603050405020304" pitchFamily="18" charset="0"/>
            </a:endParaRPr>
          </a:p>
          <a:p>
            <a:pPr>
              <a:lnSpc>
                <a:spcPct val="100000"/>
              </a:lnSpc>
              <a:tabLst>
                <a:tab pos="1524000" algn="l"/>
                <a:tab pos="3768725" algn="l"/>
                <a:tab pos="5740400" algn="l"/>
              </a:tabLst>
            </a:pP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Invité	 </a:t>
            </a:r>
            <a:r>
              <a:rPr lang="fr-FR" sz="1000" dirty="0">
                <a:latin typeface="Times New Roman" panose="02020603050405020304" pitchFamily="18" charset="0"/>
                <a:cs typeface="Times New Roman" panose="02020603050405020304" pitchFamily="18" charset="0"/>
              </a:rPr>
              <a:t>Nicolas </a:t>
            </a:r>
            <a:r>
              <a:rPr lang="fr-FR" sz="1000" cap="all" dirty="0">
                <a:latin typeface="Times New Roman" panose="02020603050405020304" pitchFamily="18" charset="0"/>
                <a:cs typeface="Times New Roman" panose="02020603050405020304" pitchFamily="18" charset="0"/>
              </a:rPr>
              <a:t>FRANCOIS</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Ingénieur,	</a:t>
            </a:r>
            <a:r>
              <a:rPr lang="fr-FR" sz="1000" dirty="0">
                <a:latin typeface="Times New Roman" panose="02020603050405020304" pitchFamily="18" charset="0"/>
                <a:cs typeface="Times New Roman" panose="02020603050405020304" pitchFamily="18" charset="0"/>
              </a:rPr>
              <a:t>VALEO Power Division  </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p>
          <a:p>
            <a:pPr>
              <a:lnSpc>
                <a:spcPct val="100000"/>
              </a:lnSpc>
              <a:tabLst>
                <a:tab pos="1524000" algn="l"/>
                <a:tab pos="3768725" algn="l"/>
                <a:tab pos="5740400" algn="l"/>
              </a:tabLst>
            </a:pPr>
            <a:endParaRPr lang="fr-FR" sz="1000" b="0" strike="noStrike" spc="-1" dirty="0">
              <a:solidFill>
                <a:srgbClr val="000000"/>
              </a:solidFill>
              <a:latin typeface="Times New Roman" panose="02020603050405020304" pitchFamily="18" charset="0"/>
              <a:cs typeface="Times New Roman" panose="02020603050405020304" pitchFamily="18" charset="0"/>
            </a:endParaRPr>
          </a:p>
          <a:p>
            <a:pPr>
              <a:lnSpc>
                <a:spcPct val="100000"/>
              </a:lnSpc>
              <a:tabLst>
                <a:tab pos="1524000" algn="l"/>
                <a:tab pos="3768725" algn="l"/>
                <a:tab pos="5740400" algn="l"/>
              </a:tabLst>
            </a:pPr>
            <a:r>
              <a:rPr lang="fr-FR" sz="1000" dirty="0">
                <a:latin typeface="Times New Roman" panose="02020603050405020304" pitchFamily="18" charset="0"/>
                <a:cs typeface="Times New Roman" panose="02020603050405020304" pitchFamily="18" charset="0"/>
              </a:rPr>
              <a:t> </a:t>
            </a:r>
            <a:r>
              <a:rPr lang="fr-FR" sz="900" b="0" strike="noStrike" spc="-1" dirty="0">
                <a:solidFill>
                  <a:srgbClr val="000000"/>
                </a:solidFill>
                <a:latin typeface="Times New Roman"/>
                <a:ea typeface="Droid Sans Fallback"/>
              </a:rPr>
              <a:t> </a:t>
            </a:r>
            <a:r>
              <a:rPr lang="fr-FR" sz="1000" b="1" strike="noStrike" spc="-1" dirty="0">
                <a:solidFill>
                  <a:srgbClr val="00B0F0"/>
                </a:solidFill>
                <a:latin typeface="Times New Roman"/>
                <a:ea typeface="Droid Sans Fallback"/>
              </a:rPr>
              <a:t>Résumé</a:t>
            </a:r>
            <a:endParaRPr lang="fr-FR" sz="1000" b="0" strike="noStrike" spc="-1" dirty="0">
              <a:solidFill>
                <a:srgbClr val="000000"/>
              </a:solidFill>
              <a:latin typeface="Arial"/>
            </a:endParaRPr>
          </a:p>
          <a:p>
            <a:pPr algn="just">
              <a:lnSpc>
                <a:spcPct val="100000"/>
              </a:lnSpc>
              <a:tabLst>
                <a:tab pos="1346040" algn="l"/>
                <a:tab pos="3049560" algn="l"/>
              </a:tabLst>
            </a:pPr>
            <a:r>
              <a:rPr lang="fr-FR" sz="800" dirty="0">
                <a:latin typeface="Times New Roman" panose="02020603050405020304" pitchFamily="18" charset="0"/>
                <a:cs typeface="Times New Roman" panose="02020603050405020304" pitchFamily="18" charset="0"/>
              </a:rPr>
              <a:t>La transition vers les véhicules électriques (VE) est essentielle pour répondre aux enjeux environnementaux, tels que les émissions de gaz à effet de serre et la dépendance aux combustibles fossiles. Un défi majeur dans l'avancement de la technologie des VE réside dans l'efficacité et la sécurité des batteries lithium-ion, particulièrement sensibles aux variations de température. Le maintien de températures optimales de fonctionnement est crucial pour garantir la performance, la sécurité et la longévité des batteries. Pour améliorer les performances des systèmes de gestion thermique des batteries (BTMS), il est nécessaire d'optimiser les conditions d'échange thermique dans les systèmes de refroidissement utilisant un écoulement diphasique interne. Cette étude se concentre sur la simulation de l’ébullition en écoulement tridimensionnel dans des micro-canaux, comme méthode d'amélioration des BTMS dans les VE. Des simulations en dynamique des fluides computationnelle (CFD) ont été utilisées pour modéliser le processus d'ébullition en écoulement sous diverses conditions opérationnelles. La recherche met particulièrement l'accent sur le potentiel d'un système de refroidissement diphasique à fluide frigorigène direct, une approche innovante dans la technologie BTMS, et son intégration avec les cycles de compression de vapeur (VCC) existants. En exploitant la chaleur latente du fluide frigorigène lors des transitions de phase, ce système améliore l'efficacité de refroidissement et assure une distribution uniforme de la température à travers les cellules de la batterie. Le R1234yf a été sélectionné comme fluide frigorigène en raison de son faible potentiel de réchauffement global par rapport aux réfrigérants conventionnels comme le R134a, en conformité avec les réglementations environnementales actuelles. La modélisation numérique a utilisé le modèle à deux fluides eulérien-eulérien pour tenir compte des interactions gaz-liquide, avec une investigation détaillée des modèles de fermeture d'ébullition à la paroi, des forces interfaciales et des approches de bilan de population. Le modèle a été validé par des données expérimentales, permettant une analyse approfondie des phénomènes clés dans le transfert thermique avec changement de phase. Des paramètres tels que les coefficients de transfert thermique et les régimes d'écoulement ont été évalués et comparés aux résultats expérimentaux. Un banc d'essai expérimental a été conçu pour examiner le système de refroidissement diphasique à fluide frigorigène sous différentes conditions de fonctionnement, analysé à la fois globalement et localement pour fournir une évaluation complète. Cette recherche a été menée dans le cadre de la chaire de recherche industrielle NEO (plateforme d'optimisation numérique et expérimentale pour la conception efficace des échangeurs de chaleur automobiles), fruit d'une collaboration à long terme entre une grande entreprise industrielle mondiale et le Centre Énergie Environnement pour l'Éducation, la Recherche et l'Innovation (CERI EE) de l'IMT Nord Europe.</a:t>
            </a:r>
            <a:endParaRPr lang="fr-FR" sz="8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49" name="PlaceHolder 1"/>
          <p:cNvSpPr>
            <a:spLocks noGrp="1"/>
          </p:cNvSpPr>
          <p:nvPr>
            <p:ph type="title"/>
          </p:nvPr>
        </p:nvSpPr>
        <p:spPr>
          <a:xfrm>
            <a:off x="2808000" y="25200"/>
            <a:ext cx="3528000" cy="908280"/>
          </a:xfrm>
          <a:prstGeom prst="rect">
            <a:avLst/>
          </a:prstGeom>
          <a:noFill/>
          <a:ln w="0">
            <a:noFill/>
          </a:ln>
        </p:spPr>
        <p:txBody>
          <a:bodyPr lIns="90000" tIns="45000" rIns="90000" bIns="45000" anchor="ctr">
            <a:noAutofit/>
          </a:bodyPr>
          <a:lstStyle/>
          <a:p>
            <a:pPr algn="ctr">
              <a:lnSpc>
                <a:spcPct val="100000"/>
              </a:lnSpc>
              <a:buNone/>
            </a:pPr>
            <a:r>
              <a:rPr lang="fr-FR" sz="2000" b="1" strike="noStrike" cap="all" spc="-1" dirty="0">
                <a:solidFill>
                  <a:srgbClr val="000000"/>
                </a:solidFill>
                <a:latin typeface="Arial"/>
              </a:rPr>
              <a:t>AVIS de </a:t>
            </a:r>
            <a:br>
              <a:rPr sz="2000" dirty="0"/>
            </a:br>
            <a:r>
              <a:rPr lang="fr-FR" sz="2000" b="1" strike="noStrike" cap="all" spc="-1" dirty="0">
                <a:solidFill>
                  <a:srgbClr val="000000"/>
                </a:solidFill>
                <a:latin typeface="Arial"/>
              </a:rPr>
              <a:t>Soutenance de thèse</a:t>
            </a:r>
            <a:endParaRPr lang="fr-FR" sz="2000" b="0" strike="noStrike" spc="-1" dirty="0">
              <a:solidFill>
                <a:srgbClr val="000000"/>
              </a:solidFill>
              <a:latin typeface="Arial"/>
            </a:endParaRPr>
          </a:p>
        </p:txBody>
      </p:sp>
      <p:sp>
        <p:nvSpPr>
          <p:cNvPr id="50" name="AutoShape 3"/>
          <p:cNvSpPr/>
          <p:nvPr/>
        </p:nvSpPr>
        <p:spPr>
          <a:xfrm>
            <a:off x="7775280" y="196920"/>
            <a:ext cx="576000" cy="564840"/>
          </a:xfrm>
          <a:prstGeom prst="rect">
            <a:avLst/>
          </a:prstGeom>
          <a:noFill/>
          <a:ln w="0">
            <a:noFill/>
          </a:ln>
        </p:spPr>
        <p:style>
          <a:lnRef idx="0">
            <a:scrgbClr r="0" g="0" b="0"/>
          </a:lnRef>
          <a:fillRef idx="0">
            <a:scrgbClr r="0" g="0" b="0"/>
          </a:fillRef>
          <a:effectRef idx="0">
            <a:scrgbClr r="0" g="0" b="0"/>
          </a:effectRef>
          <a:fontRef idx="minor"/>
        </p:style>
        <p:txBody>
          <a:bodyPr numCol="1" spcCol="0" anchor="t">
            <a:noAutofit/>
          </a:bodyPr>
          <a:lstStyle/>
          <a:p>
            <a:pPr>
              <a:lnSpc>
                <a:spcPct val="100000"/>
              </a:lnSpc>
            </a:pPr>
            <a:endParaRPr lang="fr-FR" sz="1800" b="0" strike="noStrike" spc="-1">
              <a:solidFill>
                <a:srgbClr val="000000"/>
              </a:solidFill>
              <a:latin typeface="Arial"/>
            </a:endParaRPr>
          </a:p>
        </p:txBody>
      </p:sp>
      <p:sp>
        <p:nvSpPr>
          <p:cNvPr id="7" name="Rectangle 6">
            <a:extLst>
              <a:ext uri="{FF2B5EF4-FFF2-40B4-BE49-F238E27FC236}">
                <a16:creationId xmlns:a16="http://schemas.microsoft.com/office/drawing/2014/main" id="{96A25A5B-A787-42A8-B00B-9FC6C16A7F6F}"/>
              </a:ext>
            </a:extLst>
          </p:cNvPr>
          <p:cNvSpPr/>
          <p:nvPr/>
        </p:nvSpPr>
        <p:spPr>
          <a:xfrm>
            <a:off x="80683" y="80683"/>
            <a:ext cx="1250576" cy="793376"/>
          </a:xfrm>
          <a:prstGeom prst="rect">
            <a:avLst/>
          </a:prstGeom>
          <a:solidFill>
            <a:schemeClr val="accent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7" name="Image 16">
            <a:extLst>
              <a:ext uri="{FF2B5EF4-FFF2-40B4-BE49-F238E27FC236}">
                <a16:creationId xmlns:a16="http://schemas.microsoft.com/office/drawing/2014/main" id="{C9D19EDB-9974-40BB-A4D7-DCA87F5DB741}"/>
              </a:ext>
            </a:extLst>
          </p:cNvPr>
          <p:cNvPicPr>
            <a:picLocks noChangeAspect="1"/>
          </p:cNvPicPr>
          <p:nvPr/>
        </p:nvPicPr>
        <p:blipFill>
          <a:blip r:embed="rId3"/>
          <a:stretch>
            <a:fillRect/>
          </a:stretch>
        </p:blipFill>
        <p:spPr>
          <a:xfrm>
            <a:off x="147441" y="25200"/>
            <a:ext cx="2102880" cy="817597"/>
          </a:xfrm>
          <a:prstGeom prst="rect">
            <a:avLst/>
          </a:prstGeom>
        </p:spPr>
      </p:pic>
    </p:spTree>
  </p:cSld>
  <p:clrMapOvr>
    <a:masterClrMapping/>
  </p:clrMapOvr>
</p:sld>
</file>

<file path=ppt/theme/theme1.xml><?xml version="1.0" encoding="utf-8"?>
<a:theme xmlns:a="http://schemas.openxmlformats.org/drawingml/2006/main" name="IMT Atlantique">
  <a:themeElements>
    <a:clrScheme name="PPT IMT LILLE">
      <a:dk1>
        <a:srgbClr val="000000"/>
      </a:dk1>
      <a:lt1>
        <a:srgbClr val="FFFFFF"/>
      </a:lt1>
      <a:dk2>
        <a:srgbClr val="D9E1E2"/>
      </a:dk2>
      <a:lt2>
        <a:srgbClr val="F2A900"/>
      </a:lt2>
      <a:accent1>
        <a:srgbClr val="00B8DE"/>
      </a:accent1>
      <a:accent2>
        <a:srgbClr val="D9E1E2"/>
      </a:accent2>
      <a:accent3>
        <a:srgbClr val="0C2340"/>
      </a:accent3>
      <a:accent4>
        <a:srgbClr val="9B9B9B"/>
      </a:accent4>
      <a:accent5>
        <a:srgbClr val="878787"/>
      </a:accent5>
      <a:accent6>
        <a:srgbClr val="595959"/>
      </a:accent6>
      <a:hlink>
        <a:srgbClr val="000000"/>
      </a:hlink>
      <a:folHlink>
        <a:srgbClr val="0000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D9E1E2"/>
      </a:dk2>
      <a:lt2>
        <a:srgbClr val="F2A900"/>
      </a:lt2>
      <a:accent1>
        <a:srgbClr val="00B8DE"/>
      </a:accent1>
      <a:accent2>
        <a:srgbClr val="D9E1E2"/>
      </a:accent2>
      <a:accent3>
        <a:srgbClr val="0C2340"/>
      </a:accent3>
      <a:accent4>
        <a:srgbClr val="9B9B9B"/>
      </a:accent4>
      <a:accent5>
        <a:srgbClr val="878787"/>
      </a:accent5>
      <a:accent6>
        <a:srgbClr val="595959"/>
      </a:accent6>
      <a:hlink>
        <a:srgbClr val="000000"/>
      </a:hlink>
      <a:folHlink>
        <a:srgbClr val="0000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5086</TotalTime>
  <Words>775</Words>
  <Application>Microsoft Office PowerPoint</Application>
  <PresentationFormat>Affichage à l'écran (4:3)</PresentationFormat>
  <Paragraphs>31</Paragraphs>
  <Slides>1</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DejaVu Sans</vt:lpstr>
      <vt:lpstr>Droid Sans Fallback</vt:lpstr>
      <vt:lpstr>Times New Roman</vt:lpstr>
      <vt:lpstr>IMT Atlantique</vt:lpstr>
      <vt:lpstr>AVIS de  Soutenance de thèse</vt:lpstr>
    </vt:vector>
  </TitlesOfParts>
  <Manager>IMT</Manager>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IMT</dc:subject>
  <dc:creator>Emmanuel Lemelin</dc:creator>
  <cp:lastModifiedBy>CHARLET Christine</cp:lastModifiedBy>
  <cp:revision>646</cp:revision>
  <cp:lastPrinted>2024-11-04T12:29:35Z</cp:lastPrinted>
  <dcterms:created xsi:type="dcterms:W3CDTF">2017-02-14T10:24:51Z</dcterms:created>
  <dcterms:modified xsi:type="dcterms:W3CDTF">2024-12-01T10:57:47Z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1</vt:i4>
  </property>
  <property fmtid="{D5CDD505-2E9C-101B-9397-08002B2CF9AE}" pid="3" name="PresentationFormat">
    <vt:lpwstr>Affichage à l'écran (4:3)</vt:lpwstr>
  </property>
  <property fmtid="{D5CDD505-2E9C-101B-9397-08002B2CF9AE}" pid="4" name="Slides">
    <vt:i4>1</vt:i4>
  </property>
</Properties>
</file>