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5400675"/>
  <p:notesSz cx="6858000" cy="9144000"/>
  <p:defaultTextStyle>
    <a:defPPr>
      <a:defRPr lang="fr-FR"/>
    </a:defPPr>
    <a:lvl1pPr marL="0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111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224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8336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4449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0560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6671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2785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28896" algn="l" defTabSz="9322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1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936" y="96"/>
      </p:cViewPr>
      <p:guideLst>
        <p:guide orient="horz" pos="1701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83EAF-94AF-4570-95F5-0C9E75E12B59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D025-9C6B-4E00-8451-145C40ED7E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0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0D025-9C6B-4E00-8451-145C40ED7E8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713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5" y="1677722"/>
            <a:ext cx="8161020" cy="1157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1" y="3060385"/>
            <a:ext cx="6720840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9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9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9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9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9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9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94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46219" y="302536"/>
            <a:ext cx="3023712" cy="64520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751" y="302536"/>
            <a:ext cx="8914448" cy="64520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77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84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31" y="3470436"/>
            <a:ext cx="8161020" cy="1072634"/>
          </a:xfrm>
        </p:spPr>
        <p:txBody>
          <a:bodyPr anchor="t"/>
          <a:lstStyle>
            <a:lvl1pPr algn="l">
              <a:defRPr sz="369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31" y="2289041"/>
            <a:ext cx="8161020" cy="1181398"/>
          </a:xfrm>
        </p:spPr>
        <p:txBody>
          <a:bodyPr anchor="b"/>
          <a:lstStyle>
            <a:lvl1pPr marL="0" indent="0">
              <a:buNone/>
              <a:defRPr sz="1759">
                <a:solidFill>
                  <a:schemeClr val="tx1">
                    <a:tint val="75000"/>
                  </a:schemeClr>
                </a:solidFill>
              </a:defRPr>
            </a:lvl1pPr>
            <a:lvl2pPr marL="409970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2pPr>
            <a:lvl3pPr marL="819944" indent="0">
              <a:buNone/>
              <a:defRPr sz="1408">
                <a:solidFill>
                  <a:schemeClr val="tx1">
                    <a:tint val="75000"/>
                  </a:schemeClr>
                </a:solidFill>
              </a:defRPr>
            </a:lvl3pPr>
            <a:lvl4pPr marL="1229915" indent="0">
              <a:buNone/>
              <a:defRPr sz="1232">
                <a:solidFill>
                  <a:schemeClr val="tx1">
                    <a:tint val="75000"/>
                  </a:schemeClr>
                </a:solidFill>
              </a:defRPr>
            </a:lvl4pPr>
            <a:lvl5pPr marL="1639887" indent="0">
              <a:buNone/>
              <a:defRPr sz="1232">
                <a:solidFill>
                  <a:schemeClr val="tx1">
                    <a:tint val="75000"/>
                  </a:schemeClr>
                </a:solidFill>
              </a:defRPr>
            </a:lvl5pPr>
            <a:lvl6pPr marL="2049858" indent="0">
              <a:buNone/>
              <a:defRPr sz="1232">
                <a:solidFill>
                  <a:schemeClr val="tx1">
                    <a:tint val="75000"/>
                  </a:schemeClr>
                </a:solidFill>
              </a:defRPr>
            </a:lvl6pPr>
            <a:lvl7pPr marL="2459829" indent="0">
              <a:buNone/>
              <a:defRPr sz="1232">
                <a:solidFill>
                  <a:schemeClr val="tx1">
                    <a:tint val="75000"/>
                  </a:schemeClr>
                </a:solidFill>
              </a:defRPr>
            </a:lvl7pPr>
            <a:lvl8pPr marL="2869803" indent="0">
              <a:buNone/>
              <a:defRPr sz="1232">
                <a:solidFill>
                  <a:schemeClr val="tx1">
                    <a:tint val="75000"/>
                  </a:schemeClr>
                </a:solidFill>
              </a:defRPr>
            </a:lvl8pPr>
            <a:lvl9pPr marL="3279773" indent="0">
              <a:buNone/>
              <a:defRPr sz="12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5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752" y="1763975"/>
            <a:ext cx="5969080" cy="4990622"/>
          </a:xfrm>
        </p:spPr>
        <p:txBody>
          <a:bodyPr/>
          <a:lstStyle>
            <a:lvl1pPr>
              <a:defRPr sz="2463"/>
            </a:lvl1pPr>
            <a:lvl2pPr>
              <a:defRPr sz="2111"/>
            </a:lvl2pPr>
            <a:lvl3pPr>
              <a:defRPr sz="1759"/>
            </a:lvl3pPr>
            <a:lvl4pPr>
              <a:defRPr sz="1583"/>
            </a:lvl4pPr>
            <a:lvl5pPr>
              <a:defRPr sz="1583"/>
            </a:lvl5pPr>
            <a:lvl6pPr>
              <a:defRPr sz="1583"/>
            </a:lvl6pPr>
            <a:lvl7pPr>
              <a:defRPr sz="1583"/>
            </a:lvl7pPr>
            <a:lvl8pPr>
              <a:defRPr sz="1583"/>
            </a:lvl8pPr>
            <a:lvl9pPr>
              <a:defRPr sz="15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0851" y="1763975"/>
            <a:ext cx="5969080" cy="4990622"/>
          </a:xfrm>
        </p:spPr>
        <p:txBody>
          <a:bodyPr/>
          <a:lstStyle>
            <a:lvl1pPr>
              <a:defRPr sz="2463"/>
            </a:lvl1pPr>
            <a:lvl2pPr>
              <a:defRPr sz="2111"/>
            </a:lvl2pPr>
            <a:lvl3pPr>
              <a:defRPr sz="1759"/>
            </a:lvl3pPr>
            <a:lvl4pPr>
              <a:defRPr sz="1583"/>
            </a:lvl4pPr>
            <a:lvl5pPr>
              <a:defRPr sz="1583"/>
            </a:lvl5pPr>
            <a:lvl6pPr>
              <a:defRPr sz="1583"/>
            </a:lvl6pPr>
            <a:lvl7pPr>
              <a:defRPr sz="1583"/>
            </a:lvl7pPr>
            <a:lvl8pPr>
              <a:defRPr sz="1583"/>
            </a:lvl8pPr>
            <a:lvl9pPr>
              <a:defRPr sz="15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23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216283"/>
            <a:ext cx="8641080" cy="9001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208911"/>
            <a:ext cx="4242197" cy="503815"/>
          </a:xfrm>
        </p:spPr>
        <p:txBody>
          <a:bodyPr anchor="b"/>
          <a:lstStyle>
            <a:lvl1pPr marL="0" indent="0">
              <a:buNone/>
              <a:defRPr sz="2111" b="1"/>
            </a:lvl1pPr>
            <a:lvl2pPr marL="409970" indent="0">
              <a:buNone/>
              <a:defRPr sz="1759" b="1"/>
            </a:lvl2pPr>
            <a:lvl3pPr marL="819944" indent="0">
              <a:buNone/>
              <a:defRPr sz="1583" b="1"/>
            </a:lvl3pPr>
            <a:lvl4pPr marL="1229915" indent="0">
              <a:buNone/>
              <a:defRPr sz="1408" b="1"/>
            </a:lvl4pPr>
            <a:lvl5pPr marL="1639887" indent="0">
              <a:buNone/>
              <a:defRPr sz="1408" b="1"/>
            </a:lvl5pPr>
            <a:lvl6pPr marL="2049858" indent="0">
              <a:buNone/>
              <a:defRPr sz="1408" b="1"/>
            </a:lvl6pPr>
            <a:lvl7pPr marL="2459829" indent="0">
              <a:buNone/>
              <a:defRPr sz="1408" b="1"/>
            </a:lvl7pPr>
            <a:lvl8pPr marL="2869803" indent="0">
              <a:buNone/>
              <a:defRPr sz="1408" b="1"/>
            </a:lvl8pPr>
            <a:lvl9pPr marL="3279773" indent="0">
              <a:buNone/>
              <a:defRPr sz="1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1712726"/>
            <a:ext cx="4242197" cy="3111637"/>
          </a:xfrm>
        </p:spPr>
        <p:txBody>
          <a:bodyPr/>
          <a:lstStyle>
            <a:lvl1pPr>
              <a:defRPr sz="2111"/>
            </a:lvl1pPr>
            <a:lvl2pPr>
              <a:defRPr sz="1759"/>
            </a:lvl2pPr>
            <a:lvl3pPr>
              <a:defRPr sz="1583"/>
            </a:lvl3pPr>
            <a:lvl4pPr>
              <a:defRPr sz="1408"/>
            </a:lvl4pPr>
            <a:lvl5pPr>
              <a:defRPr sz="1408"/>
            </a:lvl5pPr>
            <a:lvl6pPr>
              <a:defRPr sz="1408"/>
            </a:lvl6pPr>
            <a:lvl7pPr>
              <a:defRPr sz="1408"/>
            </a:lvl7pPr>
            <a:lvl8pPr>
              <a:defRPr sz="1408"/>
            </a:lvl8pPr>
            <a:lvl9pPr>
              <a:defRPr sz="1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208911"/>
            <a:ext cx="4243864" cy="503815"/>
          </a:xfrm>
        </p:spPr>
        <p:txBody>
          <a:bodyPr anchor="b"/>
          <a:lstStyle>
            <a:lvl1pPr marL="0" indent="0">
              <a:buNone/>
              <a:defRPr sz="2111" b="1"/>
            </a:lvl1pPr>
            <a:lvl2pPr marL="409970" indent="0">
              <a:buNone/>
              <a:defRPr sz="1759" b="1"/>
            </a:lvl2pPr>
            <a:lvl3pPr marL="819944" indent="0">
              <a:buNone/>
              <a:defRPr sz="1583" b="1"/>
            </a:lvl3pPr>
            <a:lvl4pPr marL="1229915" indent="0">
              <a:buNone/>
              <a:defRPr sz="1408" b="1"/>
            </a:lvl4pPr>
            <a:lvl5pPr marL="1639887" indent="0">
              <a:buNone/>
              <a:defRPr sz="1408" b="1"/>
            </a:lvl5pPr>
            <a:lvl6pPr marL="2049858" indent="0">
              <a:buNone/>
              <a:defRPr sz="1408" b="1"/>
            </a:lvl6pPr>
            <a:lvl7pPr marL="2459829" indent="0">
              <a:buNone/>
              <a:defRPr sz="1408" b="1"/>
            </a:lvl7pPr>
            <a:lvl8pPr marL="2869803" indent="0">
              <a:buNone/>
              <a:defRPr sz="1408" b="1"/>
            </a:lvl8pPr>
            <a:lvl9pPr marL="3279773" indent="0">
              <a:buNone/>
              <a:defRPr sz="14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1712726"/>
            <a:ext cx="4243864" cy="3111637"/>
          </a:xfrm>
        </p:spPr>
        <p:txBody>
          <a:bodyPr/>
          <a:lstStyle>
            <a:lvl1pPr>
              <a:defRPr sz="2111"/>
            </a:lvl1pPr>
            <a:lvl2pPr>
              <a:defRPr sz="1759"/>
            </a:lvl2pPr>
            <a:lvl3pPr>
              <a:defRPr sz="1583"/>
            </a:lvl3pPr>
            <a:lvl4pPr>
              <a:defRPr sz="1408"/>
            </a:lvl4pPr>
            <a:lvl5pPr>
              <a:defRPr sz="1408"/>
            </a:lvl5pPr>
            <a:lvl6pPr>
              <a:defRPr sz="1408"/>
            </a:lvl6pPr>
            <a:lvl7pPr>
              <a:defRPr sz="1408"/>
            </a:lvl7pPr>
            <a:lvl8pPr>
              <a:defRPr sz="1408"/>
            </a:lvl8pPr>
            <a:lvl9pPr>
              <a:defRPr sz="14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76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99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21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215029"/>
            <a:ext cx="3158728" cy="915114"/>
          </a:xfrm>
        </p:spPr>
        <p:txBody>
          <a:bodyPr anchor="b"/>
          <a:lstStyle>
            <a:lvl1pPr algn="l">
              <a:defRPr sz="175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8" y="215032"/>
            <a:ext cx="5367337" cy="4609326"/>
          </a:xfrm>
        </p:spPr>
        <p:txBody>
          <a:bodyPr/>
          <a:lstStyle>
            <a:lvl1pPr>
              <a:defRPr sz="2991"/>
            </a:lvl1pPr>
            <a:lvl2pPr>
              <a:defRPr sz="2463"/>
            </a:lvl2pPr>
            <a:lvl3pPr>
              <a:defRPr sz="2111"/>
            </a:lvl3pPr>
            <a:lvl4pPr>
              <a:defRPr sz="1759"/>
            </a:lvl4pPr>
            <a:lvl5pPr>
              <a:defRPr sz="1759"/>
            </a:lvl5pPr>
            <a:lvl6pPr>
              <a:defRPr sz="1759"/>
            </a:lvl6pPr>
            <a:lvl7pPr>
              <a:defRPr sz="1759"/>
            </a:lvl7pPr>
            <a:lvl8pPr>
              <a:defRPr sz="1759"/>
            </a:lvl8pPr>
            <a:lvl9pPr>
              <a:defRPr sz="175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1130146"/>
            <a:ext cx="3158728" cy="3694212"/>
          </a:xfrm>
        </p:spPr>
        <p:txBody>
          <a:bodyPr/>
          <a:lstStyle>
            <a:lvl1pPr marL="0" indent="0">
              <a:buNone/>
              <a:defRPr sz="1232"/>
            </a:lvl1pPr>
            <a:lvl2pPr marL="409970" indent="0">
              <a:buNone/>
              <a:defRPr sz="1056"/>
            </a:lvl2pPr>
            <a:lvl3pPr marL="819944" indent="0">
              <a:buNone/>
              <a:defRPr sz="880"/>
            </a:lvl3pPr>
            <a:lvl4pPr marL="1229915" indent="0">
              <a:buNone/>
              <a:defRPr sz="880"/>
            </a:lvl4pPr>
            <a:lvl5pPr marL="1639887" indent="0">
              <a:buNone/>
              <a:defRPr sz="880"/>
            </a:lvl5pPr>
            <a:lvl6pPr marL="2049858" indent="0">
              <a:buNone/>
              <a:defRPr sz="880"/>
            </a:lvl6pPr>
            <a:lvl7pPr marL="2459829" indent="0">
              <a:buNone/>
              <a:defRPr sz="880"/>
            </a:lvl7pPr>
            <a:lvl8pPr marL="2869803" indent="0">
              <a:buNone/>
              <a:defRPr sz="880"/>
            </a:lvl8pPr>
            <a:lvl9pPr marL="3279773" indent="0">
              <a:buNone/>
              <a:defRPr sz="8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52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1" y="3780475"/>
            <a:ext cx="5760720" cy="446306"/>
          </a:xfrm>
        </p:spPr>
        <p:txBody>
          <a:bodyPr anchor="b"/>
          <a:lstStyle>
            <a:lvl1pPr algn="l">
              <a:defRPr sz="175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1" y="482566"/>
            <a:ext cx="5760720" cy="3240405"/>
          </a:xfrm>
        </p:spPr>
        <p:txBody>
          <a:bodyPr/>
          <a:lstStyle>
            <a:lvl1pPr marL="0" indent="0">
              <a:buNone/>
              <a:defRPr sz="2991"/>
            </a:lvl1pPr>
            <a:lvl2pPr marL="409970" indent="0">
              <a:buNone/>
              <a:defRPr sz="2463"/>
            </a:lvl2pPr>
            <a:lvl3pPr marL="819944" indent="0">
              <a:buNone/>
              <a:defRPr sz="2111"/>
            </a:lvl3pPr>
            <a:lvl4pPr marL="1229915" indent="0">
              <a:buNone/>
              <a:defRPr sz="1759"/>
            </a:lvl4pPr>
            <a:lvl5pPr marL="1639887" indent="0">
              <a:buNone/>
              <a:defRPr sz="1759"/>
            </a:lvl5pPr>
            <a:lvl6pPr marL="2049858" indent="0">
              <a:buNone/>
              <a:defRPr sz="1759"/>
            </a:lvl6pPr>
            <a:lvl7pPr marL="2459829" indent="0">
              <a:buNone/>
              <a:defRPr sz="1759"/>
            </a:lvl7pPr>
            <a:lvl8pPr marL="2869803" indent="0">
              <a:buNone/>
              <a:defRPr sz="1759"/>
            </a:lvl8pPr>
            <a:lvl9pPr marL="3279773" indent="0">
              <a:buNone/>
              <a:defRPr sz="1759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1" y="4226789"/>
            <a:ext cx="5760720" cy="633829"/>
          </a:xfrm>
        </p:spPr>
        <p:txBody>
          <a:bodyPr/>
          <a:lstStyle>
            <a:lvl1pPr marL="0" indent="0">
              <a:buNone/>
              <a:defRPr sz="1232"/>
            </a:lvl1pPr>
            <a:lvl2pPr marL="409970" indent="0">
              <a:buNone/>
              <a:defRPr sz="1056"/>
            </a:lvl2pPr>
            <a:lvl3pPr marL="819944" indent="0">
              <a:buNone/>
              <a:defRPr sz="880"/>
            </a:lvl3pPr>
            <a:lvl4pPr marL="1229915" indent="0">
              <a:buNone/>
              <a:defRPr sz="880"/>
            </a:lvl4pPr>
            <a:lvl5pPr marL="1639887" indent="0">
              <a:buNone/>
              <a:defRPr sz="880"/>
            </a:lvl5pPr>
            <a:lvl6pPr marL="2049858" indent="0">
              <a:buNone/>
              <a:defRPr sz="880"/>
            </a:lvl6pPr>
            <a:lvl7pPr marL="2459829" indent="0">
              <a:buNone/>
              <a:defRPr sz="880"/>
            </a:lvl7pPr>
            <a:lvl8pPr marL="2869803" indent="0">
              <a:buNone/>
              <a:defRPr sz="880"/>
            </a:lvl8pPr>
            <a:lvl9pPr marL="3279773" indent="0">
              <a:buNone/>
              <a:defRPr sz="8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30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1" y="216283"/>
            <a:ext cx="8641080" cy="900113"/>
          </a:xfrm>
          <a:prstGeom prst="rect">
            <a:avLst/>
          </a:prstGeom>
        </p:spPr>
        <p:txBody>
          <a:bodyPr vert="horz" lIns="93222" tIns="46611" rIns="93222" bIns="4661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1260166"/>
            <a:ext cx="8641080" cy="3564197"/>
          </a:xfrm>
          <a:prstGeom prst="rect">
            <a:avLst/>
          </a:prstGeom>
        </p:spPr>
        <p:txBody>
          <a:bodyPr vert="horz" lIns="93222" tIns="46611" rIns="93222" bIns="466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1" y="5005633"/>
            <a:ext cx="2240280" cy="287534"/>
          </a:xfrm>
          <a:prstGeom prst="rect">
            <a:avLst/>
          </a:prstGeom>
        </p:spPr>
        <p:txBody>
          <a:bodyPr vert="horz" lIns="93222" tIns="46611" rIns="93222" bIns="46611" rtlCol="0" anchor="ctr"/>
          <a:lstStyle>
            <a:lvl1pPr algn="l">
              <a:defRPr sz="10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08E45-E6FF-43B3-B52B-780CFDC74685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5" y="5005633"/>
            <a:ext cx="3040380" cy="287534"/>
          </a:xfrm>
          <a:prstGeom prst="rect">
            <a:avLst/>
          </a:prstGeom>
        </p:spPr>
        <p:txBody>
          <a:bodyPr vert="horz" lIns="93222" tIns="46611" rIns="93222" bIns="46611" rtlCol="0" anchor="ctr"/>
          <a:lstStyle>
            <a:lvl1pPr algn="ctr">
              <a:defRPr sz="10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1" y="5005633"/>
            <a:ext cx="2240280" cy="287534"/>
          </a:xfrm>
          <a:prstGeom prst="rect">
            <a:avLst/>
          </a:prstGeom>
        </p:spPr>
        <p:txBody>
          <a:bodyPr vert="horz" lIns="93222" tIns="46611" rIns="93222" bIns="46611" rtlCol="0" anchor="ctr"/>
          <a:lstStyle>
            <a:lvl1pPr algn="r">
              <a:defRPr sz="10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62BE-BD73-4A04-A80D-45C64BA109E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99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9944" rtl="0" eaLnBrk="1" latinLnBrk="0" hangingPunct="1">
        <a:spcBef>
          <a:spcPct val="0"/>
        </a:spcBef>
        <a:buNone/>
        <a:defRPr sz="4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7479" indent="-307479" algn="l" defTabSz="819944" rtl="0" eaLnBrk="1" latinLnBrk="0" hangingPunct="1">
        <a:spcBef>
          <a:spcPct val="20000"/>
        </a:spcBef>
        <a:buFont typeface="Arial" pitchFamily="34" charset="0"/>
        <a:buChar char="•"/>
        <a:defRPr sz="2991" kern="1200">
          <a:solidFill>
            <a:schemeClr val="tx1"/>
          </a:solidFill>
          <a:latin typeface="+mn-lt"/>
          <a:ea typeface="+mn-ea"/>
          <a:cs typeface="+mn-cs"/>
        </a:defRPr>
      </a:lvl1pPr>
      <a:lvl2pPr marL="666206" indent="-256232" algn="l" defTabSz="819944" rtl="0" eaLnBrk="1" latinLnBrk="0" hangingPunct="1">
        <a:spcBef>
          <a:spcPct val="20000"/>
        </a:spcBef>
        <a:buFont typeface="Arial" pitchFamily="34" charset="0"/>
        <a:buChar char="–"/>
        <a:defRPr sz="2463" kern="1200">
          <a:solidFill>
            <a:schemeClr val="tx1"/>
          </a:solidFill>
          <a:latin typeface="+mn-lt"/>
          <a:ea typeface="+mn-ea"/>
          <a:cs typeface="+mn-cs"/>
        </a:defRPr>
      </a:lvl2pPr>
      <a:lvl3pPr marL="1024929" indent="-204987" algn="l" defTabSz="819944" rtl="0" eaLnBrk="1" latinLnBrk="0" hangingPunct="1">
        <a:spcBef>
          <a:spcPct val="20000"/>
        </a:spcBef>
        <a:buFont typeface="Arial" pitchFamily="34" charset="0"/>
        <a:buChar char="•"/>
        <a:defRPr sz="2111" kern="1200">
          <a:solidFill>
            <a:schemeClr val="tx1"/>
          </a:solidFill>
          <a:latin typeface="+mn-lt"/>
          <a:ea typeface="+mn-ea"/>
          <a:cs typeface="+mn-cs"/>
        </a:defRPr>
      </a:lvl3pPr>
      <a:lvl4pPr marL="1434900" indent="-204987" algn="l" defTabSz="819944" rtl="0" eaLnBrk="1" latinLnBrk="0" hangingPunct="1">
        <a:spcBef>
          <a:spcPct val="20000"/>
        </a:spcBef>
        <a:buFont typeface="Arial" pitchFamily="34" charset="0"/>
        <a:buChar char="–"/>
        <a:defRPr sz="1759" kern="1200">
          <a:solidFill>
            <a:schemeClr val="tx1"/>
          </a:solidFill>
          <a:latin typeface="+mn-lt"/>
          <a:ea typeface="+mn-ea"/>
          <a:cs typeface="+mn-cs"/>
        </a:defRPr>
      </a:lvl4pPr>
      <a:lvl5pPr marL="1844873" indent="-204987" algn="l" defTabSz="819944" rtl="0" eaLnBrk="1" latinLnBrk="0" hangingPunct="1">
        <a:spcBef>
          <a:spcPct val="20000"/>
        </a:spcBef>
        <a:buFont typeface="Arial" pitchFamily="34" charset="0"/>
        <a:buChar char="»"/>
        <a:defRPr sz="1759" kern="1200">
          <a:solidFill>
            <a:schemeClr val="tx1"/>
          </a:solidFill>
          <a:latin typeface="+mn-lt"/>
          <a:ea typeface="+mn-ea"/>
          <a:cs typeface="+mn-cs"/>
        </a:defRPr>
      </a:lvl5pPr>
      <a:lvl6pPr marL="2254845" indent="-204987" algn="l" defTabSz="819944" rtl="0" eaLnBrk="1" latinLnBrk="0" hangingPunct="1">
        <a:spcBef>
          <a:spcPct val="20000"/>
        </a:spcBef>
        <a:buFont typeface="Arial" pitchFamily="34" charset="0"/>
        <a:buChar char="•"/>
        <a:defRPr sz="1759" kern="1200">
          <a:solidFill>
            <a:schemeClr val="tx1"/>
          </a:solidFill>
          <a:latin typeface="+mn-lt"/>
          <a:ea typeface="+mn-ea"/>
          <a:cs typeface="+mn-cs"/>
        </a:defRPr>
      </a:lvl6pPr>
      <a:lvl7pPr marL="2664816" indent="-204987" algn="l" defTabSz="819944" rtl="0" eaLnBrk="1" latinLnBrk="0" hangingPunct="1">
        <a:spcBef>
          <a:spcPct val="20000"/>
        </a:spcBef>
        <a:buFont typeface="Arial" pitchFamily="34" charset="0"/>
        <a:buChar char="•"/>
        <a:defRPr sz="1759" kern="1200">
          <a:solidFill>
            <a:schemeClr val="tx1"/>
          </a:solidFill>
          <a:latin typeface="+mn-lt"/>
          <a:ea typeface="+mn-ea"/>
          <a:cs typeface="+mn-cs"/>
        </a:defRPr>
      </a:lvl7pPr>
      <a:lvl8pPr marL="3074786" indent="-204987" algn="l" defTabSz="819944" rtl="0" eaLnBrk="1" latinLnBrk="0" hangingPunct="1">
        <a:spcBef>
          <a:spcPct val="20000"/>
        </a:spcBef>
        <a:buFont typeface="Arial" pitchFamily="34" charset="0"/>
        <a:buChar char="•"/>
        <a:defRPr sz="1759" kern="1200">
          <a:solidFill>
            <a:schemeClr val="tx1"/>
          </a:solidFill>
          <a:latin typeface="+mn-lt"/>
          <a:ea typeface="+mn-ea"/>
          <a:cs typeface="+mn-cs"/>
        </a:defRPr>
      </a:lvl8pPr>
      <a:lvl9pPr marL="3484760" indent="-204987" algn="l" defTabSz="819944" rtl="0" eaLnBrk="1" latinLnBrk="0" hangingPunct="1">
        <a:spcBef>
          <a:spcPct val="20000"/>
        </a:spcBef>
        <a:buFont typeface="Arial" pitchFamily="34" charset="0"/>
        <a:buChar char="•"/>
        <a:defRPr sz="17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1pPr>
      <a:lvl2pPr marL="409970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2pPr>
      <a:lvl3pPr marL="819944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3pPr>
      <a:lvl4pPr marL="1229915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7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5pPr>
      <a:lvl6pPr marL="2049858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6pPr>
      <a:lvl7pPr marL="2459829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7pPr>
      <a:lvl8pPr marL="2869803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8pPr>
      <a:lvl9pPr marL="3279773" algn="l" defTabSz="819944" rtl="0" eaLnBrk="1" latinLnBrk="0" hangingPunct="1">
        <a:defRPr sz="15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AAEC03AC-0489-42D8-8D0D-07FACC8F377A}"/>
              </a:ext>
            </a:extLst>
          </p:cNvPr>
          <p:cNvGrpSpPr/>
          <p:nvPr/>
        </p:nvGrpSpPr>
        <p:grpSpPr>
          <a:xfrm>
            <a:off x="0" y="0"/>
            <a:ext cx="9625136" cy="5400675"/>
            <a:chOff x="0" y="0"/>
            <a:chExt cx="9625136" cy="54006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B2DF8C6-DC44-40EB-8015-D63FE9222443}"/>
                </a:ext>
              </a:extLst>
            </p:cNvPr>
            <p:cNvSpPr/>
            <p:nvPr/>
          </p:nvSpPr>
          <p:spPr>
            <a:xfrm>
              <a:off x="0" y="0"/>
              <a:ext cx="9601200" cy="54006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C07A5D7F-5F1C-4378-8DB8-5DA2DCF85216}"/>
                </a:ext>
              </a:extLst>
            </p:cNvPr>
            <p:cNvGrpSpPr/>
            <p:nvPr/>
          </p:nvGrpSpPr>
          <p:grpSpPr>
            <a:xfrm>
              <a:off x="0" y="31160"/>
              <a:ext cx="9625136" cy="5359751"/>
              <a:chOff x="0" y="31160"/>
              <a:chExt cx="9625136" cy="535975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0" y="4644553"/>
                <a:ext cx="6456784" cy="638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GB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Directeurs</a:t>
                </a:r>
                <a:r>
                  <a:rPr lang="en-GB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de These </a:t>
                </a:r>
                <a:r>
                  <a:rPr lang="en-GB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: Prof France CHABERT et Prof Benoît COSSON</a:t>
                </a:r>
                <a:endParaRPr lang="en-GB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GB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Laboratoires</a:t>
                </a:r>
                <a:r>
                  <a:rPr lang="en-GB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d’accueil</a:t>
                </a:r>
                <a:r>
                  <a:rPr lang="en-GB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fr-FR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Laboratoire Génie de Production de l’UTTOP-ENIT (LGP), CERI Matériaux et Procédés d’IMT Nord Europe (CERI MP) et Institut Clément Ader d’IMT Mines Albi (ICA-A)</a:t>
                </a:r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1704256" y="935265"/>
                <a:ext cx="7824936" cy="35702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THÈSE présentée en vue d’obtenir le grade de DOCTEUR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fr-F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en </a:t>
                </a:r>
                <a:r>
                  <a:rPr lang="fr-FR" sz="1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Sciences et Génie des Matériaux</a:t>
                </a:r>
              </a:p>
              <a:p>
                <a:pPr algn="ctr"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fr-F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par</a:t>
                </a:r>
                <a:r>
                  <a:rPr lang="fr-FR" sz="133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Marcela</a:t>
                </a:r>
                <a:r>
                  <a:rPr lang="fr-FR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MATUS AGUIRRE</a:t>
                </a:r>
              </a:p>
              <a:p>
                <a:pPr algn="ctr"/>
                <a:endParaRPr lang="fr-FR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fr-FR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Soudage laser par transmission de thermoplastique semi-cristallin PEKK : prédiction de la cristallinité du joint de soudure</a:t>
                </a:r>
              </a:p>
              <a:p>
                <a:pPr algn="ctr"/>
                <a:r>
                  <a:rPr lang="fr-FR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et de la résistance mécanique des assemblages </a:t>
                </a:r>
              </a:p>
              <a:p>
                <a:pPr algn="ctr"/>
                <a:endParaRPr lang="fr-FR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b="1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Laser transmission welding (LTW) of semi-crystalline thermoplastic PEKK: prediction of the weld joint crystallinity</a:t>
                </a:r>
              </a:p>
              <a:p>
                <a:pPr algn="ctr"/>
                <a:r>
                  <a:rPr lang="en-US" b="1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 mechanical strength of assemblies</a:t>
                </a:r>
                <a:endParaRPr lang="fr-FR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fr-FR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92088" y="4264768"/>
                <a:ext cx="933710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Soutenance</a:t>
                </a: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le 16 </a:t>
                </a:r>
                <a:r>
                  <a:rPr lang="en-GB" sz="1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Décembre</a:t>
                </a: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2024 </a:t>
                </a:r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à 10h  –  </a:t>
                </a:r>
                <a:r>
                  <a:rPr lang="fr-F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47 avenue d'Azereix, BP 1629, 65016, Tarbes, France - salle Amphi A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F335ABB1-6F07-460F-801B-2A94FCC383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088" y="50180"/>
                <a:ext cx="2821384" cy="680155"/>
              </a:xfrm>
              <a:prstGeom prst="rect">
                <a:avLst/>
              </a:prstGeom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6A91F544-6491-4F8E-888E-E058E4E807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-157698" y="1878245"/>
                <a:ext cx="2268987" cy="1701740"/>
              </a:xfrm>
              <a:prstGeom prst="rect">
                <a:avLst/>
              </a:prstGeom>
            </p:spPr>
          </p:pic>
          <p:pic>
            <p:nvPicPr>
              <p:cNvPr id="1026" name="Picture 2" descr="logo INP">
                <a:extLst>
                  <a:ext uri="{FF2B5EF4-FFF2-40B4-BE49-F238E27FC236}">
                    <a16:creationId xmlns:a16="http://schemas.microsoft.com/office/drawing/2014/main" id="{3237E138-C318-4A69-A62A-373B1EFC4E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84976" y="31160"/>
                <a:ext cx="1092150" cy="7181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BD628178-2D1A-4276-9631-9E5414AAFC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12768" y="4567757"/>
                <a:ext cx="699255" cy="823154"/>
              </a:xfrm>
              <a:prstGeom prst="rect">
                <a:avLst/>
              </a:prstGeom>
            </p:spPr>
          </p:pic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DA3057F7-7DAE-4E12-8953-DC8E10F60B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67152" y="4650148"/>
                <a:ext cx="1060189" cy="663867"/>
              </a:xfrm>
              <a:prstGeom prst="rect">
                <a:avLst/>
              </a:prstGeom>
            </p:spPr>
          </p:pic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ABBA094F-7975-499D-B7E4-ECD6D5D237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6984" y="4503200"/>
                <a:ext cx="1315128" cy="887711"/>
              </a:xfrm>
              <a:prstGeom prst="rect">
                <a:avLst/>
              </a:prstGeom>
            </p:spPr>
          </p:pic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41FF087-AEE6-4CD6-BD93-162C4C091A5F}"/>
                  </a:ext>
                </a:extLst>
              </p:cNvPr>
              <p:cNvSpPr/>
              <p:nvPr/>
            </p:nvSpPr>
            <p:spPr>
              <a:xfrm>
                <a:off x="3308015" y="144036"/>
                <a:ext cx="461741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600" b="1" dirty="0"/>
                  <a:t>AVIS DE SOUTENANCE DE THÈSE</a:t>
                </a:r>
                <a:endParaRPr lang="fr-FR" sz="2600" dirty="0"/>
              </a:p>
            </p:txBody>
          </p: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9D7C8D65-EEDC-46E8-B37C-AEB0E536326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0" y="756121"/>
                <a:ext cx="9625136" cy="70029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67480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139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Anurag Pisupati</dc:creator>
  <cp:lastModifiedBy>patricia.krawczak</cp:lastModifiedBy>
  <cp:revision>55</cp:revision>
  <dcterms:created xsi:type="dcterms:W3CDTF">2019-11-18T10:24:58Z</dcterms:created>
  <dcterms:modified xsi:type="dcterms:W3CDTF">2024-12-12T11:10:52Z</dcterms:modified>
</cp:coreProperties>
</file>