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CE4117F6-E8AC-48D7-B5B6-226910CADD33}">
          <p14:sldIdLst>
            <p14:sldId id="256"/>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04" autoAdjust="0"/>
  </p:normalViewPr>
  <p:slideViewPr>
    <p:cSldViewPr snapToGrid="0" showGuides="1">
      <p:cViewPr varScale="1">
        <p:scale>
          <a:sx n="55" d="100"/>
          <a:sy n="55" d="100"/>
        </p:scale>
        <p:origin x="1528" y="3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2"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r>
              <a:rPr lang="fr-FR" sz="1800" b="0" strike="noStrike" spc="-1">
                <a:solidFill>
                  <a:srgbClr val="000000"/>
                </a:solidFill>
                <a:latin typeface="Arial"/>
              </a:rPr>
              <a:t>Cliquez pour déplacer la diapo</a:t>
            </a:r>
          </a:p>
        </p:txBody>
      </p:sp>
      <p:sp>
        <p:nvSpPr>
          <p:cNvPr id="43"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0">
              <a:buNone/>
            </a:pPr>
            <a:r>
              <a:rPr lang="fr-FR" sz="2000" b="0" strike="noStrike" spc="-1">
                <a:solidFill>
                  <a:srgbClr val="000000"/>
                </a:solidFill>
                <a:latin typeface="Arial"/>
              </a:rPr>
              <a:t>Cliquez pour modifier le format des notes</a:t>
            </a:r>
          </a:p>
        </p:txBody>
      </p:sp>
      <p:sp>
        <p:nvSpPr>
          <p:cNvPr id="44"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pPr indent="0">
              <a:buNone/>
            </a:pPr>
            <a:r>
              <a:rPr lang="fr-FR" sz="1400" b="0" strike="noStrike" spc="-1">
                <a:solidFill>
                  <a:srgbClr val="000000"/>
                </a:solidFill>
                <a:latin typeface="Times New Roman"/>
              </a:rPr>
              <a:t>&lt;en-tête&gt;</a:t>
            </a:r>
          </a:p>
        </p:txBody>
      </p:sp>
      <p:sp>
        <p:nvSpPr>
          <p:cNvPr id="45" name="PlaceHolder 4"/>
          <p:cNvSpPr>
            <a:spLocks noGrp="1"/>
          </p:cNvSpPr>
          <p:nvPr>
            <p:ph type="dt" idx="3"/>
          </p:nvPr>
        </p:nvSpPr>
        <p:spPr>
          <a:xfrm>
            <a:off x="4278960" y="0"/>
            <a:ext cx="3280680" cy="534240"/>
          </a:xfrm>
          <a:prstGeom prst="rect">
            <a:avLst/>
          </a:prstGeom>
          <a:noFill/>
          <a:ln w="0">
            <a:noFill/>
          </a:ln>
        </p:spPr>
        <p:txBody>
          <a:bodyPr lIns="0" tIns="0" rIns="0" bIns="0" anchor="t">
            <a:noAutofit/>
          </a:bodyPr>
          <a:lstStyle>
            <a:lvl1pPr indent="0" algn="r">
              <a:buNone/>
              <a:defRPr lang="fr-FR" sz="1400" b="0" strike="noStrike" spc="-1">
                <a:solidFill>
                  <a:srgbClr val="000000"/>
                </a:solidFill>
                <a:latin typeface="Times New Roman"/>
              </a:defRPr>
            </a:lvl1pPr>
          </a:lstStyle>
          <a:p>
            <a:pPr indent="0" algn="r">
              <a:buNone/>
            </a:pPr>
            <a:r>
              <a:rPr lang="fr-FR" sz="1400" b="0" strike="noStrike" spc="-1">
                <a:solidFill>
                  <a:srgbClr val="000000"/>
                </a:solidFill>
                <a:latin typeface="Times New Roman"/>
              </a:rPr>
              <a:t>&lt;date/heure&gt;</a:t>
            </a:r>
          </a:p>
        </p:txBody>
      </p:sp>
      <p:sp>
        <p:nvSpPr>
          <p:cNvPr id="46" name="PlaceHolder 5"/>
          <p:cNvSpPr>
            <a:spLocks noGrp="1"/>
          </p:cNvSpPr>
          <p:nvPr>
            <p:ph type="ftr" idx="4"/>
          </p:nvPr>
        </p:nvSpPr>
        <p:spPr>
          <a:xfrm>
            <a:off x="0" y="10157400"/>
            <a:ext cx="3280680" cy="534240"/>
          </a:xfrm>
          <a:prstGeom prst="rect">
            <a:avLst/>
          </a:prstGeom>
          <a:noFill/>
          <a:ln w="0">
            <a:noFill/>
          </a:ln>
        </p:spPr>
        <p:txBody>
          <a:bodyPr lIns="0" tIns="0" rIns="0" bIns="0" anchor="b">
            <a:noAutofit/>
          </a:bodyPr>
          <a:lstStyle>
            <a:lvl1pPr indent="0">
              <a:buNone/>
              <a:defRPr lang="fr-FR" sz="1400" b="0" strike="noStrike" spc="-1">
                <a:solidFill>
                  <a:srgbClr val="000000"/>
                </a:solidFill>
                <a:latin typeface="Times New Roman"/>
              </a:defRPr>
            </a:lvl1pPr>
          </a:lstStyle>
          <a:p>
            <a:pPr indent="0">
              <a:buNone/>
            </a:pPr>
            <a:r>
              <a:rPr lang="fr-FR" sz="1400" b="0" strike="noStrike" spc="-1">
                <a:solidFill>
                  <a:srgbClr val="000000"/>
                </a:solidFill>
                <a:latin typeface="Times New Roman"/>
              </a:rPr>
              <a:t>&lt;pied de page&gt;</a:t>
            </a:r>
          </a:p>
        </p:txBody>
      </p:sp>
      <p:sp>
        <p:nvSpPr>
          <p:cNvPr id="47" name="PlaceHolder 6"/>
          <p:cNvSpPr>
            <a:spLocks noGrp="1"/>
          </p:cNvSpPr>
          <p:nvPr>
            <p:ph type="sldNum" idx="5"/>
          </p:nvPr>
        </p:nvSpPr>
        <p:spPr>
          <a:xfrm>
            <a:off x="4278960" y="10157400"/>
            <a:ext cx="3280680" cy="534240"/>
          </a:xfrm>
          <a:prstGeom prst="rect">
            <a:avLst/>
          </a:prstGeom>
          <a:noFill/>
          <a:ln w="0">
            <a:noFill/>
          </a:ln>
        </p:spPr>
        <p:txBody>
          <a:bodyPr lIns="0" tIns="0" rIns="0" bIns="0" anchor="b">
            <a:noAutofit/>
          </a:bodyPr>
          <a:lstStyle>
            <a:lvl1pPr indent="0" algn="r">
              <a:buNone/>
              <a:defRPr lang="fr-FR" sz="1400" b="0" strike="noStrike" spc="-1">
                <a:solidFill>
                  <a:srgbClr val="000000"/>
                </a:solidFill>
                <a:latin typeface="Times New Roman"/>
              </a:defRPr>
            </a:lvl1pPr>
          </a:lstStyle>
          <a:p>
            <a:pPr indent="0" algn="r">
              <a:buNone/>
            </a:pPr>
            <a:fld id="{4C273167-EC86-4623-B233-61CB888C75A3}" type="slidenum">
              <a:rPr lang="fr-FR" sz="1400" b="0" strike="noStrike" spc="-1">
                <a:solidFill>
                  <a:srgbClr val="000000"/>
                </a:solidFill>
                <a:latin typeface="Times New Roman"/>
              </a:rPr>
              <a:t>‹N°›</a:t>
            </a:fld>
            <a:endParaRPr lang="fr-FR" sz="1400" b="0" strike="noStrike" spc="-1">
              <a:solidFill>
                <a:srgbClr val="000000"/>
              </a:solidFill>
              <a:latin typeface="Times New Roman"/>
            </a:endParaRPr>
          </a:p>
        </p:txBody>
      </p:sp>
    </p:spTree>
    <p:extLst>
      <p:ext uri="{BB962C8B-B14F-4D97-AF65-F5344CB8AC3E}">
        <p14:creationId xmlns:p14="http://schemas.microsoft.com/office/powerpoint/2010/main" val="3134170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PlaceHolder 1"/>
          <p:cNvSpPr>
            <a:spLocks noGrp="1" noRot="1" noChangeAspect="1"/>
          </p:cNvSpPr>
          <p:nvPr>
            <p:ph type="sldImg"/>
          </p:nvPr>
        </p:nvSpPr>
        <p:spPr>
          <a:xfrm>
            <a:off x="917575" y="744538"/>
            <a:ext cx="4962525" cy="3722687"/>
          </a:xfrm>
          <a:prstGeom prst="rect">
            <a:avLst/>
          </a:prstGeom>
          <a:ln w="0">
            <a:noFill/>
          </a:ln>
        </p:spPr>
      </p:sp>
      <p:sp>
        <p:nvSpPr>
          <p:cNvPr id="58" name="PlaceHolder 2"/>
          <p:cNvSpPr>
            <a:spLocks noGrp="1"/>
          </p:cNvSpPr>
          <p:nvPr>
            <p:ph type="body"/>
          </p:nvPr>
        </p:nvSpPr>
        <p:spPr>
          <a:xfrm>
            <a:off x="679680" y="4715280"/>
            <a:ext cx="5437800" cy="4466520"/>
          </a:xfrm>
          <a:prstGeom prst="rect">
            <a:avLst/>
          </a:prstGeom>
          <a:noFill/>
          <a:ln w="0">
            <a:noFill/>
          </a:ln>
        </p:spPr>
        <p:txBody>
          <a:bodyPr anchor="t">
            <a:normAutofit/>
          </a:bodyPr>
          <a:lstStyle/>
          <a:p>
            <a:pPr marL="216000" indent="0">
              <a:buNone/>
            </a:pPr>
            <a:endParaRPr lang="fr-FR" sz="1800" b="0" strike="noStrike" spc="-1">
              <a:solidFill>
                <a:srgbClr val="000000"/>
              </a:solidFill>
              <a:latin typeface="Arial"/>
            </a:endParaRPr>
          </a:p>
        </p:txBody>
      </p:sp>
      <p:sp>
        <p:nvSpPr>
          <p:cNvPr id="59" name="PlaceHolder 3"/>
          <p:cNvSpPr>
            <a:spLocks noGrp="1"/>
          </p:cNvSpPr>
          <p:nvPr>
            <p:ph type="sldNum" idx="6"/>
          </p:nvPr>
        </p:nvSpPr>
        <p:spPr>
          <a:xfrm>
            <a:off x="3850560" y="9428760"/>
            <a:ext cx="2945160" cy="496080"/>
          </a:xfrm>
          <a:prstGeom prst="rect">
            <a:avLst/>
          </a:prstGeom>
          <a:noFill/>
          <a:ln w="0">
            <a:noFill/>
          </a:ln>
        </p:spPr>
        <p:txBody>
          <a:bodyPr anchor="b">
            <a:noAutofit/>
          </a:bodyPr>
          <a:lstStyle>
            <a:lvl1pPr indent="0" algn="r">
              <a:lnSpc>
                <a:spcPct val="100000"/>
              </a:lnSpc>
              <a:buNone/>
              <a:defRPr lang="fr-FR" sz="1200" b="0" strike="noStrike" spc="-1">
                <a:solidFill>
                  <a:srgbClr val="000000"/>
                </a:solidFill>
                <a:latin typeface="+mn-lt"/>
                <a:ea typeface="+mn-ea"/>
              </a:defRPr>
            </a:lvl1pPr>
          </a:lstStyle>
          <a:p>
            <a:pPr indent="0" algn="r">
              <a:lnSpc>
                <a:spcPct val="100000"/>
              </a:lnSpc>
              <a:buNone/>
            </a:pPr>
            <a:fld id="{91697B15-C3D0-4832-904F-95BCAB8E6967}" type="slidenum">
              <a:rPr lang="fr-FR" sz="1200" b="0" strike="noStrike" spc="-1">
                <a:solidFill>
                  <a:srgbClr val="000000"/>
                </a:solidFill>
                <a:latin typeface="+mn-lt"/>
                <a:ea typeface="+mn-ea"/>
              </a:rPr>
              <a:t>1</a:t>
            </a:fld>
            <a:endParaRPr lang="fr-FR" sz="1200" b="0" strike="noStrike" spc="-1">
              <a:solidFill>
                <a:srgbClr val="000000"/>
              </a:solidFill>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8" name="PlaceHolder 2"/>
          <p:cNvSpPr>
            <a:spLocks noGrp="1"/>
          </p:cNvSpPr>
          <p:nvPr>
            <p:ph/>
          </p:nvPr>
        </p:nvSpPr>
        <p:spPr>
          <a:xfrm>
            <a:off x="617400" y="15127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9" name="PlaceHolder 3"/>
          <p:cNvSpPr>
            <a:spLocks noGrp="1"/>
          </p:cNvSpPr>
          <p:nvPr>
            <p:ph/>
          </p:nvPr>
        </p:nvSpPr>
        <p:spPr>
          <a:xfrm>
            <a:off x="617400" y="35899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1"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2"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3" name="PlaceHolder 4"/>
          <p:cNvSpPr>
            <a:spLocks noGrp="1"/>
          </p:cNvSpPr>
          <p:nvPr>
            <p:ph/>
          </p:nvPr>
        </p:nvSpPr>
        <p:spPr>
          <a:xfrm>
            <a:off x="61740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4" name="PlaceHolder 5"/>
          <p:cNvSpPr>
            <a:spLocks noGrp="1"/>
          </p:cNvSpPr>
          <p:nvPr>
            <p:ph/>
          </p:nvPr>
        </p:nvSpPr>
        <p:spPr>
          <a:xfrm>
            <a:off x="466488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6" name="PlaceHolder 2"/>
          <p:cNvSpPr>
            <a:spLocks noGrp="1"/>
          </p:cNvSpPr>
          <p:nvPr>
            <p:ph/>
          </p:nvPr>
        </p:nvSpPr>
        <p:spPr>
          <a:xfrm>
            <a:off x="61740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7" name="PlaceHolder 3"/>
          <p:cNvSpPr>
            <a:spLocks noGrp="1"/>
          </p:cNvSpPr>
          <p:nvPr>
            <p:ph/>
          </p:nvPr>
        </p:nvSpPr>
        <p:spPr>
          <a:xfrm>
            <a:off x="328824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8" name="PlaceHolder 4"/>
          <p:cNvSpPr>
            <a:spLocks noGrp="1"/>
          </p:cNvSpPr>
          <p:nvPr>
            <p:ph/>
          </p:nvPr>
        </p:nvSpPr>
        <p:spPr>
          <a:xfrm>
            <a:off x="595944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9" name="PlaceHolder 5"/>
          <p:cNvSpPr>
            <a:spLocks noGrp="1"/>
          </p:cNvSpPr>
          <p:nvPr>
            <p:ph/>
          </p:nvPr>
        </p:nvSpPr>
        <p:spPr>
          <a:xfrm>
            <a:off x="61740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0" name="PlaceHolder 6"/>
          <p:cNvSpPr>
            <a:spLocks noGrp="1"/>
          </p:cNvSpPr>
          <p:nvPr>
            <p:ph/>
          </p:nvPr>
        </p:nvSpPr>
        <p:spPr>
          <a:xfrm>
            <a:off x="328824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1" name="PlaceHolder 7"/>
          <p:cNvSpPr>
            <a:spLocks noGrp="1"/>
          </p:cNvSpPr>
          <p:nvPr>
            <p:ph/>
          </p:nvPr>
        </p:nvSpPr>
        <p:spPr>
          <a:xfrm>
            <a:off x="595944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dt" idx="1"/>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7" name="PlaceHolder 2"/>
          <p:cNvSpPr>
            <a:spLocks noGrp="1"/>
          </p:cNvSpPr>
          <p:nvPr>
            <p:ph type="subTitle"/>
          </p:nvPr>
        </p:nvSpPr>
        <p:spPr>
          <a:xfrm>
            <a:off x="617400" y="1512720"/>
            <a:ext cx="7899120" cy="3976200"/>
          </a:xfrm>
          <a:prstGeom prst="rect">
            <a:avLst/>
          </a:prstGeom>
          <a:noFill/>
          <a:ln w="0">
            <a:noFill/>
          </a:ln>
        </p:spPr>
        <p:txBody>
          <a:bodyPr lIns="0" tIns="0" rIns="0" bIns="0" anchor="ctr">
            <a:noAutofit/>
          </a:bodyPr>
          <a:lstStyle/>
          <a:p>
            <a:pPr indent="0" algn="ctr">
              <a:buNone/>
            </a:pPr>
            <a:endParaRPr lang="fr-FR" sz="3200" b="0" strike="noStrike" spc="-1">
              <a:solidFill>
                <a:srgbClr val="000000"/>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9" name="PlaceHolder 2"/>
          <p:cNvSpPr>
            <a:spLocks noGrp="1"/>
          </p:cNvSpPr>
          <p:nvPr>
            <p:ph/>
          </p:nvPr>
        </p:nvSpPr>
        <p:spPr>
          <a:xfrm>
            <a:off x="617400" y="1512720"/>
            <a:ext cx="78991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1" name="PlaceHolder 2"/>
          <p:cNvSpPr>
            <a:spLocks noGrp="1"/>
          </p:cNvSpPr>
          <p:nvPr>
            <p:ph/>
          </p:nvPr>
        </p:nvSpPr>
        <p:spPr>
          <a:xfrm>
            <a:off x="61740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2" name="PlaceHolder 3"/>
          <p:cNvSpPr>
            <a:spLocks noGrp="1"/>
          </p:cNvSpPr>
          <p:nvPr>
            <p:ph/>
          </p:nvPr>
        </p:nvSpPr>
        <p:spPr>
          <a:xfrm>
            <a:off x="466488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1259640" y="188640"/>
            <a:ext cx="7014240" cy="2035440"/>
          </a:xfrm>
          <a:prstGeom prst="rect">
            <a:avLst/>
          </a:prstGeom>
          <a:noFill/>
          <a:ln w="0">
            <a:noFill/>
          </a:ln>
        </p:spPr>
        <p:txBody>
          <a:bodyPr lIns="0" tIns="0" rIns="0" bIns="0" anchor="ctr">
            <a:noAutofit/>
          </a:bodyPr>
          <a:lstStyle/>
          <a:p>
            <a:pPr algn="ctr"/>
            <a:endParaRPr lang="fr-FR" sz="32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6"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7" name="PlaceHolder 3"/>
          <p:cNvSpPr>
            <a:spLocks noGrp="1"/>
          </p:cNvSpPr>
          <p:nvPr>
            <p:ph/>
          </p:nvPr>
        </p:nvSpPr>
        <p:spPr>
          <a:xfrm>
            <a:off x="466488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8" name="PlaceHolder 4"/>
          <p:cNvSpPr>
            <a:spLocks noGrp="1"/>
          </p:cNvSpPr>
          <p:nvPr>
            <p:ph/>
          </p:nvPr>
        </p:nvSpPr>
        <p:spPr>
          <a:xfrm>
            <a:off x="61740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0" name="PlaceHolder 2"/>
          <p:cNvSpPr>
            <a:spLocks noGrp="1"/>
          </p:cNvSpPr>
          <p:nvPr>
            <p:ph/>
          </p:nvPr>
        </p:nvSpPr>
        <p:spPr>
          <a:xfrm>
            <a:off x="61740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1"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2" name="PlaceHolder 4"/>
          <p:cNvSpPr>
            <a:spLocks noGrp="1"/>
          </p:cNvSpPr>
          <p:nvPr>
            <p:ph/>
          </p:nvPr>
        </p:nvSpPr>
        <p:spPr>
          <a:xfrm>
            <a:off x="466488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4"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5"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6" name="PlaceHolder 4"/>
          <p:cNvSpPr>
            <a:spLocks noGrp="1"/>
          </p:cNvSpPr>
          <p:nvPr>
            <p:ph/>
          </p:nvPr>
        </p:nvSpPr>
        <p:spPr>
          <a:xfrm>
            <a:off x="617400" y="35899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p:nvPr/>
        </p:nvSpPr>
        <p:spPr>
          <a:xfrm>
            <a:off x="0" y="0"/>
            <a:ext cx="9143640" cy="9172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fr-FR" sz="1800" b="0" strike="noStrike" spc="-1">
              <a:solidFill>
                <a:schemeClr val="lt1"/>
              </a:solidFill>
              <a:latin typeface="Arial"/>
            </a:endParaRPr>
          </a:p>
        </p:txBody>
      </p:sp>
      <p:pic>
        <p:nvPicPr>
          <p:cNvPr id="7" name="Image 8"/>
          <p:cNvPicPr/>
          <p:nvPr/>
        </p:nvPicPr>
        <p:blipFill>
          <a:blip r:embed="rId14"/>
          <a:stretch/>
        </p:blipFill>
        <p:spPr>
          <a:xfrm>
            <a:off x="104760" y="114120"/>
            <a:ext cx="1013760" cy="688680"/>
          </a:xfrm>
          <a:prstGeom prst="rect">
            <a:avLst/>
          </a:prstGeom>
          <a:ln w="0">
            <a:noFill/>
          </a:ln>
        </p:spPr>
      </p:pic>
      <p:sp>
        <p:nvSpPr>
          <p:cNvPr id="2" name="PlaceHolder 1"/>
          <p:cNvSpPr>
            <a:spLocks noGrp="1"/>
          </p:cNvSpPr>
          <p:nvPr>
            <p:ph type="title"/>
          </p:nvPr>
        </p:nvSpPr>
        <p:spPr>
          <a:xfrm>
            <a:off x="1259640" y="188640"/>
            <a:ext cx="7014240" cy="438840"/>
          </a:xfrm>
          <a:prstGeom prst="rect">
            <a:avLst/>
          </a:prstGeom>
          <a:noFill/>
          <a:ln w="0">
            <a:noFill/>
          </a:ln>
        </p:spPr>
        <p:txBody>
          <a:bodyPr lIns="90000" tIns="45000" rIns="90000" bIns="45000" anchor="t">
            <a:noAutofit/>
          </a:bodyPr>
          <a:lstStyle/>
          <a:p>
            <a:pPr indent="0">
              <a:lnSpc>
                <a:spcPct val="100000"/>
              </a:lnSpc>
              <a:buNone/>
            </a:pPr>
            <a:r>
              <a:rPr lang="fr-FR" sz="1200" b="1" strike="noStrike" cap="all" spc="-1">
                <a:solidFill>
                  <a:srgbClr val="000000"/>
                </a:solidFill>
                <a:latin typeface="Arial"/>
              </a:rPr>
              <a:t>Modifiez le style du titre</a:t>
            </a:r>
            <a:endParaRPr lang="fr-FR" sz="1200" b="0" strike="noStrike" spc="-1">
              <a:solidFill>
                <a:srgbClr val="000000"/>
              </a:solidFill>
              <a:latin typeface="Arial"/>
            </a:endParaRPr>
          </a:p>
        </p:txBody>
      </p:sp>
      <p:sp>
        <p:nvSpPr>
          <p:cNvPr id="3" name="PlaceHolder 2"/>
          <p:cNvSpPr>
            <a:spLocks noGrp="1"/>
          </p:cNvSpPr>
          <p:nvPr>
            <p:ph type="body"/>
          </p:nvPr>
        </p:nvSpPr>
        <p:spPr>
          <a:xfrm>
            <a:off x="617400" y="1512720"/>
            <a:ext cx="7899120" cy="3976200"/>
          </a:xfrm>
          <a:prstGeom prst="rect">
            <a:avLst/>
          </a:prstGeom>
          <a:noFill/>
          <a:ln w="0">
            <a:noFill/>
          </a:ln>
        </p:spPr>
        <p:txBody>
          <a:bodyPr lIns="90000" tIns="45000" rIns="90000" bIns="45000" anchor="t">
            <a:noAutofit/>
          </a:bodyPr>
          <a:lstStyle/>
          <a:p>
            <a:pPr indent="0">
              <a:lnSpc>
                <a:spcPct val="100000"/>
              </a:lnSpc>
              <a:buNone/>
              <a:tabLst>
                <a:tab pos="0" algn="l"/>
              </a:tabLst>
            </a:pPr>
            <a:r>
              <a:rPr lang="fr-FR" sz="1500" b="0" strike="noStrike" spc="-1">
                <a:solidFill>
                  <a:schemeClr val="accent5"/>
                </a:solidFill>
                <a:latin typeface="Arial"/>
              </a:rPr>
              <a:t>Modifiez les styles du texte du masque</a:t>
            </a:r>
          </a:p>
          <a:p>
            <a:pPr indent="0">
              <a:lnSpc>
                <a:spcPct val="100000"/>
              </a:lnSpc>
              <a:buNone/>
              <a:tabLst>
                <a:tab pos="0" algn="l"/>
              </a:tabLst>
            </a:pPr>
            <a:r>
              <a:rPr lang="fr-FR" sz="1700" b="1" strike="noStrike" spc="-1">
                <a:solidFill>
                  <a:srgbClr val="F2A900"/>
                </a:solidFill>
                <a:latin typeface="Arial"/>
              </a:rPr>
              <a:t>Deuxième niveau</a:t>
            </a:r>
            <a:endParaRPr lang="fr-FR" sz="1700" b="0" strike="noStrike" spc="-1">
              <a:solidFill>
                <a:schemeClr val="accent5"/>
              </a:solidFill>
              <a:latin typeface="Arial"/>
            </a:endParaRPr>
          </a:p>
          <a:p>
            <a:pPr indent="0">
              <a:lnSpc>
                <a:spcPct val="100000"/>
              </a:lnSpc>
              <a:buNone/>
              <a:tabLst>
                <a:tab pos="0" algn="l"/>
              </a:tabLst>
            </a:pPr>
            <a:r>
              <a:rPr lang="fr-FR" sz="1000" b="0" strike="noStrike" spc="-1">
                <a:solidFill>
                  <a:srgbClr val="000000"/>
                </a:solidFill>
                <a:latin typeface="Arial"/>
              </a:rPr>
              <a:t>Troisième niveau</a:t>
            </a:r>
            <a:endParaRPr lang="fr-FR" sz="1000" b="0" strike="noStrike" spc="-1">
              <a:solidFill>
                <a:schemeClr val="accent5"/>
              </a:solidFill>
              <a:latin typeface="Arial"/>
            </a:endParaRPr>
          </a:p>
          <a:p>
            <a:pPr marL="171360" lvl="3" indent="-171360">
              <a:lnSpc>
                <a:spcPct val="100000"/>
              </a:lnSpc>
              <a:buClr>
                <a:srgbClr val="F2A900"/>
              </a:buClr>
              <a:buFont typeface="Arial"/>
              <a:buChar char="►"/>
              <a:tabLst>
                <a:tab pos="0" algn="l"/>
              </a:tabLst>
            </a:pPr>
            <a:r>
              <a:rPr lang="fr-FR" sz="1000" b="0" strike="noStrike" spc="-1">
                <a:solidFill>
                  <a:srgbClr val="000000"/>
                </a:solidFill>
                <a:latin typeface="Arial"/>
              </a:rPr>
              <a:t>Quatrième niveau</a:t>
            </a:r>
          </a:p>
          <a:p>
            <a:pPr marL="361800" lvl="4" indent="-171360">
              <a:lnSpc>
                <a:spcPct val="100000"/>
              </a:lnSpc>
              <a:buClr>
                <a:srgbClr val="F2A900"/>
              </a:buClr>
              <a:buFont typeface="Arial"/>
              <a:buChar char="-"/>
              <a:tabLst>
                <a:tab pos="0" algn="l"/>
              </a:tabLst>
            </a:pPr>
            <a:r>
              <a:rPr lang="fr-FR" sz="1000" b="0" strike="noStrike" spc="-1">
                <a:solidFill>
                  <a:srgbClr val="000000"/>
                </a:solidFill>
                <a:latin typeface="Arial"/>
              </a:rPr>
              <a:t>Cinquième niveau</a:t>
            </a:r>
          </a:p>
        </p:txBody>
      </p:sp>
      <p:sp>
        <p:nvSpPr>
          <p:cNvPr id="4" name="PlaceHolder 3"/>
          <p:cNvSpPr>
            <a:spLocks noGrp="1"/>
          </p:cNvSpPr>
          <p:nvPr>
            <p:ph type="dt" idx="1"/>
          </p:nvPr>
        </p:nvSpPr>
        <p:spPr>
          <a:xfrm>
            <a:off x="0" y="6669360"/>
            <a:ext cx="264600" cy="179640"/>
          </a:xfrm>
          <a:prstGeom prst="rect">
            <a:avLst/>
          </a:prstGeom>
          <a:noFill/>
          <a:ln w="0">
            <a:noFill/>
          </a:ln>
        </p:spPr>
        <p:txBody>
          <a:bodyPr lIns="0" tIns="0" rIns="0" bIns="0" anchor="ctr">
            <a:noAutofit/>
          </a:bodyPr>
          <a:lstStyle>
            <a:lvl1pPr indent="0" algn="ctr">
              <a:lnSpc>
                <a:spcPct val="100000"/>
              </a:lnSpc>
              <a:buNone/>
              <a:defRPr lang="fr-FR" sz="100" b="0" strike="noStrike" spc="-1">
                <a:solidFill>
                  <a:srgbClr val="FFFFFE">
                    <a:alpha val="0"/>
                  </a:srgbClr>
                </a:solidFill>
                <a:latin typeface="Arial"/>
              </a:defRPr>
            </a:lvl1pPr>
          </a:lstStyle>
          <a:p>
            <a:pPr indent="0" algn="ctr">
              <a:lnSpc>
                <a:spcPct val="100000"/>
              </a:lnSpc>
              <a:buNone/>
            </a:pPr>
            <a:r>
              <a:rPr lang="fr-FR" sz="100" b="0" strike="noStrike" spc="-1">
                <a:solidFill>
                  <a:srgbClr val="FFFFFE">
                    <a:alpha val="0"/>
                  </a:srgbClr>
                </a:solidFill>
                <a:latin typeface="Arial"/>
              </a:rPr>
              <a:t> </a:t>
            </a:r>
            <a:endParaRPr lang="fr-FR" sz="100" b="0" strike="noStrike" spc="-1">
              <a:solidFill>
                <a:srgbClr val="000000"/>
              </a:solidFill>
              <a:latin typeface="Times New Roman"/>
            </a:endParaRPr>
          </a:p>
        </p:txBody>
      </p:sp>
      <p:sp>
        <p:nvSpPr>
          <p:cNvPr id="5" name="PlaceHolder 4"/>
          <p:cNvSpPr>
            <a:spLocks noGrp="1"/>
          </p:cNvSpPr>
          <p:nvPr>
            <p:ph type="ftr" idx="2"/>
          </p:nvPr>
        </p:nvSpPr>
        <p:spPr>
          <a:xfrm>
            <a:off x="1778040" y="6060960"/>
            <a:ext cx="5587560" cy="359640"/>
          </a:xfrm>
          <a:prstGeom prst="rect">
            <a:avLst/>
          </a:prstGeom>
          <a:noFill/>
          <a:ln w="0">
            <a:noFill/>
          </a:ln>
        </p:spPr>
        <p:txBody>
          <a:bodyPr lIns="90000" tIns="45000" rIns="90000" bIns="45000" anchor="t">
            <a:noAutofit/>
          </a:bodyPr>
          <a:lstStyle>
            <a:lvl1pPr indent="0" algn="r">
              <a:lnSpc>
                <a:spcPct val="100000"/>
              </a:lnSpc>
              <a:buNone/>
              <a:defRPr lang="fr-FR" sz="1800" b="0" strike="noStrike" spc="-1">
                <a:solidFill>
                  <a:srgbClr val="000000"/>
                </a:solidFill>
                <a:latin typeface="Arial"/>
              </a:defRPr>
            </a:lvl1pPr>
          </a:lstStyle>
          <a:p>
            <a:pPr indent="0" algn="r">
              <a:lnSpc>
                <a:spcPct val="100000"/>
              </a:lnSpc>
              <a:buNone/>
            </a:pPr>
            <a:r>
              <a:rPr lang="fr-FR" sz="1800" b="0" strike="noStrike" spc="-1">
                <a:solidFill>
                  <a:srgbClr val="000000"/>
                </a:solidFill>
                <a:latin typeface="Arial"/>
              </a:rPr>
              <a:t> </a:t>
            </a:r>
            <a:endParaRPr lang="fr-FR" sz="18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100000">
              <a:srgbClr val="FFFFFF"/>
            </a:gs>
            <a:gs pos="100000">
              <a:srgbClr val="7DE9FF"/>
            </a:gs>
          </a:gsLst>
          <a:lin ang="16200000"/>
        </a:gradFill>
        <a:effectLst/>
      </p:bgPr>
    </p:bg>
    <p:spTree>
      <p:nvGrpSpPr>
        <p:cNvPr id="1" name=""/>
        <p:cNvGrpSpPr/>
        <p:nvPr/>
      </p:nvGrpSpPr>
      <p:grpSpPr>
        <a:xfrm>
          <a:off x="0" y="0"/>
          <a:ext cx="0" cy="0"/>
          <a:chOff x="0" y="0"/>
          <a:chExt cx="0" cy="0"/>
        </a:xfrm>
      </p:grpSpPr>
      <p:sp>
        <p:nvSpPr>
          <p:cNvPr id="48" name="Rectangle 5"/>
          <p:cNvSpPr/>
          <p:nvPr/>
        </p:nvSpPr>
        <p:spPr>
          <a:xfrm>
            <a:off x="26642" y="33924"/>
            <a:ext cx="9143640" cy="6986528"/>
          </a:xfrm>
          <a:prstGeom prst="rect">
            <a:avLst/>
          </a:prstGeom>
          <a:noFill/>
          <a:ln w="0">
            <a:noFill/>
          </a:ln>
        </p:spPr>
        <p:style>
          <a:lnRef idx="0">
            <a:scrgbClr r="0" g="0" b="0"/>
          </a:lnRef>
          <a:fillRef idx="0">
            <a:scrgbClr r="0" g="0" b="0"/>
          </a:fillRef>
          <a:effectRef idx="0">
            <a:scrgbClr r="0" g="0" b="0"/>
          </a:effectRef>
          <a:fontRef idx="minor"/>
        </p:style>
        <p:txBody>
          <a:bodyPr numCol="1" spcCol="0" anchor="t">
            <a:spAutoFit/>
          </a:bodyPr>
          <a:lstStyle/>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gn="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lvl="0" eaLnBrk="0" fontAlgn="base" hangingPunct="0">
              <a:spcBef>
                <a:spcPct val="0"/>
              </a:spcBef>
              <a:spcAft>
                <a:spcPct val="0"/>
              </a:spcAft>
            </a:pPr>
            <a:r>
              <a:rPr lang="fr-FR" altLang="zh-CN" sz="1000" b="1" dirty="0">
                <a:latin typeface="Times New Roman" panose="02020603050405020304" pitchFamily="18" charset="0"/>
                <a:ea typeface="Droid Sans Fallback"/>
                <a:cs typeface="Times New Roman" panose="02020603050405020304" pitchFamily="18" charset="0"/>
              </a:rPr>
              <a:t>Laboratoires d’accueil : </a:t>
            </a:r>
            <a:r>
              <a:rPr lang="fr-FR" altLang="zh-CN" sz="1000" dirty="0">
                <a:latin typeface="Times New Roman" panose="02020603050405020304" pitchFamily="18" charset="0"/>
                <a:ea typeface="Droid Sans Fallback"/>
                <a:cs typeface="Times New Roman" panose="02020603050405020304" pitchFamily="18" charset="0"/>
              </a:rPr>
              <a:t>CERI SN </a:t>
            </a:r>
            <a:r>
              <a:rPr lang="fr-FR" sz="1000" dirty="0">
                <a:latin typeface="Times New Roman" panose="02020603050405020304" pitchFamily="18" charset="0"/>
                <a:cs typeface="Times New Roman" panose="02020603050405020304" pitchFamily="18" charset="0"/>
              </a:rPr>
              <a:t>Centre d'Enseignement de Recherche et d'Innovation Systèmes Numériques IMT Nord Europe </a:t>
            </a:r>
          </a:p>
          <a:p>
            <a:pPr lvl="0" eaLnBrk="0" fontAlgn="base" hangingPunct="0">
              <a:spcBef>
                <a:spcPct val="0"/>
              </a:spcBef>
              <a:spcAft>
                <a:spcPct val="0"/>
              </a:spcAft>
            </a:pPr>
            <a:r>
              <a:rPr lang="fr-FR" altLang="zh-CN" sz="1000" b="1" dirty="0">
                <a:solidFill>
                  <a:srgbClr val="000000"/>
                </a:solidFill>
                <a:latin typeface="Times New Roman" panose="02020603050405020304" pitchFamily="18" charset="0"/>
                <a:ea typeface="Droid Sans Fallback"/>
                <a:cs typeface="Times New Roman" panose="02020603050405020304" pitchFamily="18" charset="0"/>
              </a:rPr>
              <a:t>Ecole Doctorale : MADIS  : </a:t>
            </a:r>
            <a:r>
              <a:rPr lang="fr-FR" sz="1000" i="1" dirty="0">
                <a:latin typeface="Times New Roman" panose="02020603050405020304" pitchFamily="18" charset="0"/>
                <a:cs typeface="Times New Roman" panose="02020603050405020304" pitchFamily="18" charset="0"/>
              </a:rPr>
              <a:t>Mathématiques, sciences du numérique et de leurs interactions (Univ. Lille, Centrale Lille Institut, IMT Nord Europe)</a:t>
            </a:r>
          </a:p>
          <a:p>
            <a:pPr lvl="0" eaLnBrk="0" fontAlgn="base" hangingPunct="0">
              <a:spcBef>
                <a:spcPct val="0"/>
              </a:spcBef>
              <a:spcAft>
                <a:spcPct val="0"/>
              </a:spcAft>
            </a:pPr>
            <a:endParaRPr lang="fr-FR" altLang="zh-CN" sz="1000" dirty="0">
              <a:latin typeface="Times New Roman" panose="02020603050405020304" pitchFamily="18" charset="0"/>
              <a:ea typeface="Droid Sans Fallback"/>
              <a:cs typeface="Times New Roman" panose="02020603050405020304" pitchFamily="18" charset="0"/>
            </a:endParaRPr>
          </a:p>
          <a:p>
            <a:pPr lvl="0" algn="ctr" eaLnBrk="0" fontAlgn="base" hangingPunct="0">
              <a:spcBef>
                <a:spcPct val="0"/>
              </a:spcBef>
              <a:spcAft>
                <a:spcPct val="0"/>
              </a:spcAft>
            </a:pPr>
            <a:r>
              <a:rPr lang="fr-FR" altLang="zh-CN" sz="1000" dirty="0">
                <a:latin typeface="Times New Roman" panose="02020603050405020304" pitchFamily="18" charset="0"/>
                <a:ea typeface="Droid Sans Fallback"/>
                <a:cs typeface="Times New Roman" panose="02020603050405020304" pitchFamily="18" charset="0"/>
              </a:rPr>
              <a:t>THÈSE présentée en vue d’obtenir le grade de DOCTEUR</a:t>
            </a:r>
            <a:r>
              <a:rPr lang="fr-FR" altLang="zh-CN" sz="1000" dirty="0">
                <a:solidFill>
                  <a:srgbClr val="FF0000"/>
                </a:solidFill>
                <a:latin typeface="Times New Roman" panose="02020603050405020304" pitchFamily="18" charset="0"/>
                <a:ea typeface="Droid Sans Fallback"/>
                <a:cs typeface="Times New Roman" panose="02020603050405020304" pitchFamily="18" charset="0"/>
              </a:rPr>
              <a:t> </a:t>
            </a:r>
            <a:r>
              <a:rPr lang="fr-FR" altLang="zh-CN" sz="1000" dirty="0">
                <a:latin typeface="Times New Roman" panose="02020603050405020304" pitchFamily="18" charset="0"/>
                <a:ea typeface="Droid Sans Fallback"/>
                <a:cs typeface="Times New Roman" panose="02020603050405020304" pitchFamily="18" charset="0"/>
              </a:rPr>
              <a:t>en </a:t>
            </a:r>
            <a:r>
              <a:rPr lang="fr-FR" sz="1000" dirty="0">
                <a:latin typeface="Times New Roman" panose="02020603050405020304" pitchFamily="18" charset="0"/>
                <a:cs typeface="Times New Roman" panose="02020603050405020304" pitchFamily="18" charset="0"/>
              </a:rPr>
              <a:t>Informatique, Automatique</a:t>
            </a:r>
          </a:p>
          <a:p>
            <a:pPr lvl="0" algn="ctr" eaLnBrk="0" fontAlgn="base" hangingPunct="0">
              <a:spcBef>
                <a:spcPct val="0"/>
              </a:spcBef>
              <a:spcAft>
                <a:spcPct val="0"/>
              </a:spcAft>
            </a:pPr>
            <a:r>
              <a:rPr lang="fr-FR" altLang="zh-CN" sz="600" dirty="0">
                <a:ea typeface="Droid Sans Fallback"/>
                <a:cs typeface="Arial" panose="020B0604020202020204" pitchFamily="34" charset="0"/>
              </a:rPr>
              <a:t>par</a:t>
            </a:r>
            <a:endParaRPr lang="fr-FR" sz="1200" dirty="0">
              <a:latin typeface="Times New Roman" panose="02020603050405020304" pitchFamily="18" charset="0"/>
              <a:cs typeface="Times New Roman" panose="02020603050405020304" pitchFamily="18" charset="0"/>
            </a:endParaRPr>
          </a:p>
          <a:p>
            <a:pPr algn="ctr"/>
            <a:r>
              <a:rPr lang="fr-FR" sz="1400" b="1" dirty="0">
                <a:latin typeface="Times New Roman" panose="02020603050405020304" pitchFamily="18" charset="0"/>
                <a:cs typeface="Times New Roman" panose="02020603050405020304" pitchFamily="18" charset="0"/>
              </a:rPr>
              <a:t>Joel MBA KOUHOUE</a:t>
            </a:r>
          </a:p>
          <a:p>
            <a:pPr algn="ctr"/>
            <a:r>
              <a:rPr lang="fr-FR" altLang="zh-CN" sz="1000" dirty="0">
                <a:latin typeface="Times New Roman" panose="02020603050405020304" pitchFamily="18" charset="0"/>
                <a:cs typeface="Times New Roman" panose="02020603050405020304" pitchFamily="18" charset="0"/>
              </a:rPr>
              <a:t>D</a:t>
            </a:r>
            <a:r>
              <a:rPr lang="fr-FR" altLang="zh-CN" sz="600" dirty="0">
                <a:ea typeface="Droid Sans Fallback"/>
                <a:cs typeface="Arial" panose="020B0604020202020204" pitchFamily="34" charset="0"/>
              </a:rPr>
              <a:t>OCTORAT de l’IMT NORD EUROPE</a:t>
            </a:r>
          </a:p>
          <a:p>
            <a:pPr lvl="0" algn="ctr" eaLnBrk="0" fontAlgn="base" hangingPunct="0">
              <a:spcBef>
                <a:spcPct val="0"/>
              </a:spcBef>
              <a:spcAft>
                <a:spcPct val="0"/>
              </a:spcAft>
            </a:pPr>
            <a:r>
              <a:rPr lang="fr-FR" altLang="zh-CN" sz="800" dirty="0">
                <a:latin typeface="Times New Roman" panose="02020603050405020304" pitchFamily="18" charset="0"/>
                <a:ea typeface="Droid Sans Fallback"/>
                <a:cs typeface="Times New Roman" panose="02020603050405020304" pitchFamily="18" charset="0"/>
              </a:rPr>
              <a:t>Titre de la thèse : </a:t>
            </a:r>
          </a:p>
          <a:p>
            <a:pPr algn="ctr"/>
            <a:br>
              <a:rPr lang="fr-FR" sz="1200" dirty="0"/>
            </a:br>
            <a:r>
              <a:rPr lang="fr-FR" sz="1200" b="1" i="1" dirty="0">
                <a:latin typeface="Times New Roman" panose="02020603050405020304" pitchFamily="18" charset="0"/>
                <a:cs typeface="Times New Roman" panose="02020603050405020304" pitchFamily="18" charset="0"/>
              </a:rPr>
              <a:t>Modélisation et Intégration des Données Multi-vues : Approches basées sur l'Apprentissage et la Sémantique</a:t>
            </a:r>
          </a:p>
          <a:p>
            <a:pPr algn="ctr"/>
            <a:endParaRPr lang="fr-FR" sz="1200" b="1" i="1" dirty="0">
              <a:latin typeface="Times New Roman" panose="02020603050405020304" pitchFamily="18" charset="0"/>
              <a:cs typeface="Times New Roman" panose="02020603050405020304" pitchFamily="18" charset="0"/>
            </a:endParaRPr>
          </a:p>
          <a:p>
            <a:pPr algn="ctr"/>
            <a:r>
              <a:rPr lang="fr-FR" sz="1200" b="1" i="1" dirty="0">
                <a:solidFill>
                  <a:srgbClr val="0070C0"/>
                </a:solidFill>
                <a:latin typeface="Times New Roman" panose="02020603050405020304" pitchFamily="18" charset="0"/>
                <a:cs typeface="Times New Roman" panose="02020603050405020304" pitchFamily="18" charset="0"/>
              </a:rPr>
              <a:t>Soutenance prévue le lundi 10 février 2025 à 13h15</a:t>
            </a:r>
            <a:br>
              <a:rPr lang="fr-FR" sz="1200" b="1" i="1" dirty="0">
                <a:solidFill>
                  <a:srgbClr val="0070C0"/>
                </a:solidFill>
                <a:latin typeface="Times New Roman" panose="02020603050405020304" pitchFamily="18" charset="0"/>
                <a:cs typeface="Times New Roman" panose="02020603050405020304" pitchFamily="18" charset="0"/>
              </a:rPr>
            </a:br>
            <a:r>
              <a:rPr lang="fr-FR" sz="1200" b="1" i="1" dirty="0">
                <a:solidFill>
                  <a:srgbClr val="0070C0"/>
                </a:solidFill>
                <a:latin typeface="Times New Roman" panose="02020603050405020304" pitchFamily="18" charset="0"/>
                <a:cs typeface="Times New Roman" panose="02020603050405020304" pitchFamily="18" charset="0"/>
              </a:rPr>
              <a:t>Lieu :   IMT Nord Europe - Rue Guglielmo Marconi - Salle : Amphi Pascal  - 59650 Villeneuve-d'Ascq </a:t>
            </a:r>
            <a:br>
              <a:rPr lang="fr-FR" sz="1200" b="1" i="1" dirty="0">
                <a:solidFill>
                  <a:srgbClr val="0070C0"/>
                </a:solidFill>
                <a:latin typeface="Times New Roman" panose="02020603050405020304" pitchFamily="18" charset="0"/>
                <a:cs typeface="Times New Roman" panose="02020603050405020304" pitchFamily="18" charset="0"/>
              </a:rPr>
            </a:br>
            <a:br>
              <a:rPr lang="fr-FR" sz="1200" b="1" i="1" dirty="0">
                <a:solidFill>
                  <a:srgbClr val="0070C0"/>
                </a:solidFill>
                <a:latin typeface="Times New Roman" panose="02020603050405020304" pitchFamily="18" charset="0"/>
                <a:cs typeface="Times New Roman" panose="02020603050405020304" pitchFamily="18" charset="0"/>
              </a:rPr>
            </a:br>
            <a:r>
              <a:rPr lang="fr-FR" altLang="zh-CN" sz="1000" b="1" dirty="0">
                <a:latin typeface="Times New Roman" panose="02020603050405020304" pitchFamily="18" charset="0"/>
                <a:cs typeface="Times New Roman" panose="02020603050405020304" pitchFamily="18" charset="0"/>
              </a:rPr>
              <a:t>Devant le jury d’examen :</a:t>
            </a:r>
          </a:p>
          <a:p>
            <a:pPr defTabSz="896938">
              <a:tabLst>
                <a:tab pos="1346200" algn="l"/>
                <a:tab pos="3049588" algn="l"/>
              </a:tabLst>
            </a:pPr>
            <a:r>
              <a:rPr lang="fr-FR" sz="1000" dirty="0">
                <a:latin typeface="Times New Roman" panose="02020603050405020304" pitchFamily="18" charset="0"/>
                <a:cs typeface="Times New Roman" panose="02020603050405020304" pitchFamily="18" charset="0"/>
              </a:rPr>
              <a:t>Président	 (désigné lors de la soutenance)</a:t>
            </a:r>
          </a:p>
          <a:p>
            <a:pPr defTabSz="896938">
              <a:tabLst>
                <a:tab pos="1346200" algn="l"/>
                <a:tab pos="3049588" algn="l"/>
              </a:tabLst>
            </a:pPr>
            <a:r>
              <a:rPr lang="fr-FR" sz="1000" dirty="0">
                <a:latin typeface="Times New Roman" panose="02020603050405020304" pitchFamily="18" charset="0"/>
                <a:cs typeface="Times New Roman" panose="02020603050405020304" pitchFamily="18" charset="0"/>
              </a:rPr>
              <a:t>Rapporteur	 Bruno </a:t>
            </a:r>
            <a:r>
              <a:rPr lang="fr-FR" sz="1000" cap="all" dirty="0">
                <a:latin typeface="Times New Roman" panose="02020603050405020304" pitchFamily="18" charset="0"/>
                <a:cs typeface="Times New Roman" panose="02020603050405020304" pitchFamily="18" charset="0"/>
              </a:rPr>
              <a:t>CREMILLEUX</a:t>
            </a:r>
            <a:r>
              <a:rPr lang="fr-FR" sz="1000" dirty="0">
                <a:latin typeface="Times New Roman" panose="02020603050405020304" pitchFamily="18" charset="0"/>
                <a:cs typeface="Times New Roman" panose="02020603050405020304" pitchFamily="18" charset="0"/>
              </a:rPr>
              <a:t>, 		Professeur, 		 Université de Caen Normandie </a:t>
            </a:r>
          </a:p>
          <a:p>
            <a:pPr defTabSz="896938">
              <a:tabLst>
                <a:tab pos="1346200" algn="l"/>
                <a:tab pos="3049588" algn="l"/>
              </a:tabLst>
            </a:pPr>
            <a:r>
              <a:rPr lang="fr-FR" sz="1000" dirty="0">
                <a:latin typeface="Times New Roman" panose="02020603050405020304" pitchFamily="18" charset="0"/>
                <a:cs typeface="Times New Roman" panose="02020603050405020304" pitchFamily="18" charset="0"/>
              </a:rPr>
              <a:t>Rapporteur	 Antoine </a:t>
            </a:r>
            <a:r>
              <a:rPr lang="fr-FR" sz="1000" cap="all" dirty="0">
                <a:latin typeface="Times New Roman" panose="02020603050405020304" pitchFamily="18" charset="0"/>
                <a:cs typeface="Times New Roman" panose="02020603050405020304" pitchFamily="18" charset="0"/>
              </a:rPr>
              <a:t>ZIMMERMANN</a:t>
            </a:r>
            <a:r>
              <a:rPr lang="fr-FR" sz="1000" dirty="0">
                <a:latin typeface="Times New Roman" panose="02020603050405020304" pitchFamily="18" charset="0"/>
                <a:cs typeface="Times New Roman" panose="02020603050405020304" pitchFamily="18" charset="0"/>
              </a:rPr>
              <a:t>,		Professeur,		 ISI - Institut Henri Fayol, École des Mines de Saint-Étienne     </a:t>
            </a:r>
          </a:p>
          <a:p>
            <a:pPr defTabSz="896938">
              <a:tabLst>
                <a:tab pos="1346200" algn="l"/>
                <a:tab pos="3049588" algn="l"/>
              </a:tabLst>
            </a:pPr>
            <a:r>
              <a:rPr lang="fr-FR" sz="1000" dirty="0">
                <a:latin typeface="Times New Roman" panose="02020603050405020304" pitchFamily="18" charset="0"/>
                <a:cs typeface="Times New Roman" panose="02020603050405020304" pitchFamily="18" charset="0"/>
              </a:rPr>
              <a:t>Examinatrice	 Violaine </a:t>
            </a:r>
            <a:r>
              <a:rPr lang="fr-FR" sz="1000" cap="all" dirty="0">
                <a:latin typeface="Times New Roman" panose="02020603050405020304" pitchFamily="18" charset="0"/>
                <a:cs typeface="Times New Roman" panose="02020603050405020304" pitchFamily="18" charset="0"/>
              </a:rPr>
              <a:t>ANTOINE</a:t>
            </a:r>
            <a:r>
              <a:rPr lang="fr-FR" sz="1000" dirty="0">
                <a:latin typeface="Times New Roman" panose="02020603050405020304" pitchFamily="18" charset="0"/>
                <a:cs typeface="Times New Roman" panose="02020603050405020304" pitchFamily="18" charset="0"/>
              </a:rPr>
              <a:t>,		Maîtresse de conférences,	 Institut d'informatique d'Auvergne (ISIMA)  </a:t>
            </a:r>
          </a:p>
          <a:p>
            <a:pPr defTabSz="896938">
              <a:tabLst>
                <a:tab pos="1346200" algn="l"/>
                <a:tab pos="3049588" algn="l"/>
              </a:tabLst>
            </a:pPr>
            <a:r>
              <a:rPr lang="fr-FR" sz="1000" dirty="0">
                <a:latin typeface="Times New Roman" panose="02020603050405020304" pitchFamily="18" charset="0"/>
                <a:cs typeface="Times New Roman" panose="02020603050405020304" pitchFamily="18" charset="0"/>
              </a:rPr>
              <a:t>Examinateur	 Jerry </a:t>
            </a:r>
            <a:r>
              <a:rPr lang="fr-FR" sz="1000" cap="all" dirty="0">
                <a:latin typeface="Times New Roman" panose="02020603050405020304" pitchFamily="18" charset="0"/>
                <a:cs typeface="Times New Roman" panose="02020603050405020304" pitchFamily="18" charset="0"/>
              </a:rPr>
              <a:t>LONLAC,		</a:t>
            </a:r>
            <a:r>
              <a:rPr lang="fr-FR" sz="1000" dirty="0">
                <a:latin typeface="Times New Roman" panose="02020603050405020304" pitchFamily="18" charset="0"/>
                <a:cs typeface="Times New Roman" panose="02020603050405020304" pitchFamily="18" charset="0"/>
              </a:rPr>
              <a:t>Maître de conférences,</a:t>
            </a:r>
            <a:r>
              <a:rPr lang="fr-FR" sz="1000" cap="all" dirty="0">
                <a:latin typeface="Times New Roman" panose="02020603050405020304" pitchFamily="18" charset="0"/>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 IMT Nord Europe  </a:t>
            </a:r>
          </a:p>
          <a:p>
            <a:pPr defTabSz="896938">
              <a:tabLst>
                <a:tab pos="1346200" algn="l"/>
                <a:tab pos="3049588" algn="l"/>
              </a:tabLst>
            </a:pPr>
            <a:r>
              <a:rPr lang="fr-FR" sz="1000" dirty="0">
                <a:latin typeface="Times New Roman" panose="02020603050405020304" pitchFamily="18" charset="0"/>
                <a:cs typeface="Times New Roman" panose="02020603050405020304" pitchFamily="18" charset="0"/>
              </a:rPr>
              <a:t>Examinatrice	 Fatiha </a:t>
            </a:r>
            <a:r>
              <a:rPr lang="fr-FR" sz="1000" cap="all" dirty="0" err="1">
                <a:latin typeface="Times New Roman" panose="02020603050405020304" pitchFamily="18" charset="0"/>
                <a:cs typeface="Times New Roman" panose="02020603050405020304" pitchFamily="18" charset="0"/>
              </a:rPr>
              <a:t>SAïS</a:t>
            </a:r>
            <a:r>
              <a:rPr lang="fr-FR" sz="1000" dirty="0">
                <a:latin typeface="Times New Roman" panose="02020603050405020304" pitchFamily="18" charset="0"/>
                <a:cs typeface="Times New Roman" panose="02020603050405020304" pitchFamily="18" charset="0"/>
              </a:rPr>
              <a:t>,   		Professeure,		 LISN (Laboratoire Interdisciplinaire pour les Sciences du </a:t>
            </a:r>
          </a:p>
          <a:p>
            <a:pPr defTabSz="896938">
              <a:tabLst>
                <a:tab pos="1346200" algn="l"/>
                <a:tab pos="3049588" algn="l"/>
              </a:tabLst>
            </a:pPr>
            <a:r>
              <a:rPr lang="fr-FR" sz="1000" dirty="0">
                <a:latin typeface="Times New Roman" panose="02020603050405020304" pitchFamily="18" charset="0"/>
                <a:cs typeface="Times New Roman" panose="02020603050405020304" pitchFamily="18" charset="0"/>
              </a:rPr>
              <a:t>					 Numérique), Université Paris Saclay </a:t>
            </a:r>
          </a:p>
          <a:p>
            <a:pPr defTabSz="896938">
              <a:tabLst>
                <a:tab pos="1346200" algn="l"/>
                <a:tab pos="3049588" algn="l"/>
              </a:tabLst>
            </a:pPr>
            <a:r>
              <a:rPr lang="fr-FR" sz="1000" dirty="0">
                <a:latin typeface="Times New Roman" panose="02020603050405020304" pitchFamily="18" charset="0"/>
                <a:cs typeface="Times New Roman" panose="02020603050405020304" pitchFamily="18" charset="0"/>
              </a:rPr>
              <a:t>Co-Directeur de thèse 	 Stéphane </a:t>
            </a:r>
            <a:r>
              <a:rPr lang="fr-FR" sz="1000" cap="all" dirty="0">
                <a:latin typeface="Times New Roman" panose="02020603050405020304" pitchFamily="18" charset="0"/>
                <a:cs typeface="Times New Roman" panose="02020603050405020304" pitchFamily="18" charset="0"/>
              </a:rPr>
              <a:t>LECOEUCHE</a:t>
            </a:r>
            <a:r>
              <a:rPr lang="fr-FR" sz="1000" dirty="0">
                <a:latin typeface="Times New Roman" panose="02020603050405020304" pitchFamily="18" charset="0"/>
                <a:cs typeface="Times New Roman" panose="02020603050405020304" pitchFamily="18" charset="0"/>
              </a:rPr>
              <a:t>,		Professeur,		 IMT Mines Alès      </a:t>
            </a:r>
          </a:p>
          <a:p>
            <a:pPr defTabSz="896938">
              <a:tabLst>
                <a:tab pos="1346200" algn="l"/>
                <a:tab pos="3049588" algn="l"/>
              </a:tabLst>
            </a:pPr>
            <a:r>
              <a:rPr lang="fr-FR" sz="1000" dirty="0">
                <a:latin typeface="Times New Roman" panose="02020603050405020304" pitchFamily="18" charset="0"/>
                <a:cs typeface="Times New Roman" panose="02020603050405020304" pitchFamily="18" charset="0"/>
              </a:rPr>
              <a:t>Directeur de thèse	 Arnaud </a:t>
            </a:r>
            <a:r>
              <a:rPr lang="fr-FR" sz="1000" cap="all" dirty="0">
                <a:latin typeface="Times New Roman" panose="02020603050405020304" pitchFamily="18" charset="0"/>
                <a:cs typeface="Times New Roman" panose="02020603050405020304" pitchFamily="18" charset="0"/>
              </a:rPr>
              <a:t>DONIEC</a:t>
            </a:r>
            <a:r>
              <a:rPr lang="fr-FR" sz="1000" dirty="0">
                <a:latin typeface="Times New Roman" panose="02020603050405020304" pitchFamily="18" charset="0"/>
                <a:cs typeface="Times New Roman" panose="02020603050405020304" pitchFamily="18" charset="0"/>
              </a:rPr>
              <a:t>,		Professeur,		 IMT Nord Europe</a:t>
            </a:r>
          </a:p>
          <a:p>
            <a:pPr defTabSz="896938">
              <a:tabLst>
                <a:tab pos="1346200" algn="l"/>
                <a:tab pos="3049588" algn="l"/>
              </a:tabLst>
            </a:pPr>
            <a:r>
              <a:rPr lang="fr-FR" sz="1000" dirty="0">
                <a:latin typeface="Times New Roman" panose="02020603050405020304" pitchFamily="18" charset="0"/>
                <a:cs typeface="Times New Roman" panose="02020603050405020304" pitchFamily="18" charset="0"/>
              </a:rPr>
              <a:t>Invité	 Alexis </a:t>
            </a:r>
            <a:r>
              <a:rPr lang="fr-FR" sz="1000" cap="all" dirty="0">
                <a:latin typeface="Times New Roman" panose="02020603050405020304" pitchFamily="18" charset="0"/>
                <a:cs typeface="Times New Roman" panose="02020603050405020304" pitchFamily="18" charset="0"/>
              </a:rPr>
              <a:t>LESAGE,</a:t>
            </a:r>
            <a:r>
              <a:rPr lang="fr-FR" sz="1000" dirty="0">
                <a:latin typeface="Times New Roman" panose="02020603050405020304" pitchFamily="18" charset="0"/>
                <a:cs typeface="Times New Roman" panose="02020603050405020304" pitchFamily="18" charset="0"/>
              </a:rPr>
              <a:t>		Ingénieur,		 Intent Technologies </a:t>
            </a:r>
          </a:p>
          <a:p>
            <a:pPr>
              <a:tabLst>
                <a:tab pos="1346200" algn="l"/>
                <a:tab pos="3049588" algn="l"/>
              </a:tabLst>
            </a:pPr>
            <a:endParaRPr lang="fr-FR" sz="1000" b="1" dirty="0">
              <a:solidFill>
                <a:srgbClr val="FF0000"/>
              </a:solidFill>
              <a:latin typeface="Times New Roman" panose="02020603050405020304" pitchFamily="18" charset="0"/>
              <a:cs typeface="Times New Roman" panose="02020603050405020304" pitchFamily="18" charset="0"/>
            </a:endParaRPr>
          </a:p>
          <a:p>
            <a:pPr>
              <a:tabLst>
                <a:tab pos="1346200" algn="l"/>
                <a:tab pos="3049588" algn="l"/>
              </a:tabLst>
            </a:pPr>
            <a:r>
              <a:rPr lang="fr-FR" sz="1000" b="1" dirty="0">
                <a:solidFill>
                  <a:srgbClr val="00B0F0"/>
                </a:solidFill>
                <a:latin typeface="Times New Roman" panose="02020603050405020304" pitchFamily="18" charset="0"/>
                <a:cs typeface="Times New Roman" panose="02020603050405020304" pitchFamily="18" charset="0"/>
              </a:rPr>
              <a:t>Résumé</a:t>
            </a:r>
          </a:p>
          <a:p>
            <a:pPr>
              <a:tabLst>
                <a:tab pos="1346200" algn="l"/>
                <a:tab pos="3049588" algn="l"/>
              </a:tabLst>
            </a:pPr>
            <a:endParaRPr lang="fr-FR" altLang="zh-CN" sz="800" b="1" dirty="0">
              <a:solidFill>
                <a:srgbClr val="00B0F0"/>
              </a:solidFill>
              <a:latin typeface="Times New Roman" panose="02020603050405020304" pitchFamily="18" charset="0"/>
              <a:ea typeface="Droid Sans Fallback"/>
              <a:cs typeface="Times New Roman" panose="02020603050405020304" pitchFamily="18" charset="0"/>
            </a:endParaRPr>
          </a:p>
          <a:p>
            <a:pPr algn="just"/>
            <a:r>
              <a:rPr lang="fr-FR" sz="1100" dirty="0">
                <a:latin typeface="Times New Roman" panose="02020603050405020304" pitchFamily="18" charset="0"/>
                <a:cs typeface="Times New Roman" panose="02020603050405020304" pitchFamily="18" charset="0"/>
              </a:rPr>
              <a:t>Les données de maintenance des bâtiments proviennent de multiples sources, notamment des prestataires de services tels que les ascensoristes, les chauffagistes, et les clients comme les bailleurs sociaux, les collectivités ou les entreprises du secteur tertiaire. La diversité de ces acteurs rend complexe le processus d'échange d'informations liées à la maintenance des bâtiments. Actuellement, ce problème est résolu par un appariement manuel des données en amont des échanges, une tâche qui devient de plus en plus difficile à gérer en raison de la quantité croissante de données à apparier. Dans ce contexte, cette thèse a pour objectif de promouvoir un système d'aide à la décision permettant d'accélérer le processus d'appariement des données, en s'appuyant sur des approches combinant apprentissage automatique et ingénierie des connaissances. Les modèles d'apprentissage utilisés doivent garantir l'interprétabilité et l'utilisabilité des résultats pour répondre aux exigences métiers. Parallèlement, une ontologie de domaine dédiée à la maintenance des bâtiments a été développée afin d'intégrer sémantiquement les différentes sources de données.</a:t>
            </a:r>
            <a:endParaRPr lang="fr-FR" altLang="zh-CN" sz="1100" b="1" dirty="0">
              <a:solidFill>
                <a:srgbClr val="FF0000"/>
              </a:solidFill>
              <a:latin typeface="Times New Roman" panose="02020603050405020304" pitchFamily="18" charset="0"/>
              <a:cs typeface="Times New Roman" panose="02020603050405020304" pitchFamily="18" charset="0"/>
            </a:endParaRPr>
          </a:p>
        </p:txBody>
      </p:sp>
      <p:sp>
        <p:nvSpPr>
          <p:cNvPr id="49" name="PlaceHolder 1"/>
          <p:cNvSpPr>
            <a:spLocks noGrp="1"/>
          </p:cNvSpPr>
          <p:nvPr>
            <p:ph type="title"/>
          </p:nvPr>
        </p:nvSpPr>
        <p:spPr>
          <a:xfrm>
            <a:off x="2808000" y="25200"/>
            <a:ext cx="3528000" cy="908280"/>
          </a:xfrm>
          <a:prstGeom prst="rect">
            <a:avLst/>
          </a:prstGeom>
          <a:noFill/>
          <a:ln w="0">
            <a:noFill/>
          </a:ln>
        </p:spPr>
        <p:txBody>
          <a:bodyPr lIns="90000" tIns="45000" rIns="90000" bIns="45000" anchor="ctr">
            <a:noAutofit/>
          </a:bodyPr>
          <a:lstStyle/>
          <a:p>
            <a:pPr algn="ctr">
              <a:lnSpc>
                <a:spcPct val="100000"/>
              </a:lnSpc>
              <a:buNone/>
            </a:pPr>
            <a:r>
              <a:rPr lang="fr-FR" sz="2000" b="1" strike="noStrike" cap="all" spc="-1" dirty="0">
                <a:solidFill>
                  <a:srgbClr val="000000"/>
                </a:solidFill>
                <a:latin typeface="Arial"/>
              </a:rPr>
              <a:t>AVIS de </a:t>
            </a:r>
            <a:br>
              <a:rPr sz="2000" dirty="0"/>
            </a:br>
            <a:r>
              <a:rPr lang="fr-FR" sz="2000" b="1" strike="noStrike" cap="all" spc="-1" dirty="0">
                <a:solidFill>
                  <a:srgbClr val="000000"/>
                </a:solidFill>
                <a:latin typeface="Arial"/>
              </a:rPr>
              <a:t>Soutenance de thèse</a:t>
            </a:r>
            <a:endParaRPr lang="fr-FR" sz="2000" b="0" strike="noStrike" spc="-1" dirty="0">
              <a:solidFill>
                <a:srgbClr val="000000"/>
              </a:solidFill>
              <a:latin typeface="Arial"/>
            </a:endParaRPr>
          </a:p>
        </p:txBody>
      </p:sp>
      <p:sp>
        <p:nvSpPr>
          <p:cNvPr id="50" name="AutoShape 3"/>
          <p:cNvSpPr/>
          <p:nvPr/>
        </p:nvSpPr>
        <p:spPr>
          <a:xfrm>
            <a:off x="7775280" y="196920"/>
            <a:ext cx="576000" cy="564840"/>
          </a:xfrm>
          <a:prstGeom prst="rect">
            <a:avLst/>
          </a:prstGeom>
          <a:noFill/>
          <a:ln w="0">
            <a:noFill/>
          </a:ln>
        </p:spPr>
        <p:style>
          <a:lnRef idx="0">
            <a:scrgbClr r="0" g="0" b="0"/>
          </a:lnRef>
          <a:fillRef idx="0">
            <a:scrgbClr r="0" g="0" b="0"/>
          </a:fillRef>
          <a:effectRef idx="0">
            <a:scrgbClr r="0" g="0" b="0"/>
          </a:effectRef>
          <a:fontRef idx="minor"/>
        </p:style>
        <p:txBody>
          <a:bodyPr numCol="1" spcCol="0" anchor="t">
            <a:noAutofit/>
          </a:bodyPr>
          <a:lstStyle/>
          <a:p>
            <a:pPr>
              <a:lnSpc>
                <a:spcPct val="100000"/>
              </a:lnSpc>
            </a:pPr>
            <a:endParaRPr lang="fr-FR" sz="1800" b="0" strike="noStrike" spc="-1">
              <a:solidFill>
                <a:srgbClr val="000000"/>
              </a:solidFill>
              <a:latin typeface="Arial"/>
            </a:endParaRPr>
          </a:p>
        </p:txBody>
      </p:sp>
      <p:sp>
        <p:nvSpPr>
          <p:cNvPr id="7" name="Rectangle 6">
            <a:extLst>
              <a:ext uri="{FF2B5EF4-FFF2-40B4-BE49-F238E27FC236}">
                <a16:creationId xmlns:a16="http://schemas.microsoft.com/office/drawing/2014/main" id="{96A25A5B-A787-42A8-B00B-9FC6C16A7F6F}"/>
              </a:ext>
            </a:extLst>
          </p:cNvPr>
          <p:cNvSpPr/>
          <p:nvPr/>
        </p:nvSpPr>
        <p:spPr>
          <a:xfrm>
            <a:off x="80683" y="80683"/>
            <a:ext cx="1250576" cy="793376"/>
          </a:xfrm>
          <a:prstGeom prst="rect">
            <a:avLst/>
          </a:prstGeom>
          <a:solidFill>
            <a:schemeClr val="accent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7" name="Image 16">
            <a:extLst>
              <a:ext uri="{FF2B5EF4-FFF2-40B4-BE49-F238E27FC236}">
                <a16:creationId xmlns:a16="http://schemas.microsoft.com/office/drawing/2014/main" id="{C9D19EDB-9974-40BB-A4D7-DCA87F5DB741}"/>
              </a:ext>
            </a:extLst>
          </p:cNvPr>
          <p:cNvPicPr>
            <a:picLocks noChangeAspect="1"/>
          </p:cNvPicPr>
          <p:nvPr/>
        </p:nvPicPr>
        <p:blipFill>
          <a:blip r:embed="rId3"/>
          <a:stretch>
            <a:fillRect/>
          </a:stretch>
        </p:blipFill>
        <p:spPr>
          <a:xfrm>
            <a:off x="147441" y="25200"/>
            <a:ext cx="2102880" cy="817597"/>
          </a:xfrm>
          <a:prstGeom prst="rect">
            <a:avLst/>
          </a:prstGeom>
        </p:spPr>
      </p:pic>
      <p:pic>
        <p:nvPicPr>
          <p:cNvPr id="3" name="Image 2">
            <a:extLst>
              <a:ext uri="{FF2B5EF4-FFF2-40B4-BE49-F238E27FC236}">
                <a16:creationId xmlns:a16="http://schemas.microsoft.com/office/drawing/2014/main" id="{89F3F78B-6D52-4181-86D2-6EE9C6B2E20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02574" y="-53122"/>
            <a:ext cx="1186266" cy="908281"/>
          </a:xfrm>
          <a:prstGeom prst="rect">
            <a:avLst/>
          </a:prstGeom>
        </p:spPr>
      </p:pic>
      <p:pic>
        <p:nvPicPr>
          <p:cNvPr id="5" name="Image 4">
            <a:extLst>
              <a:ext uri="{FF2B5EF4-FFF2-40B4-BE49-F238E27FC236}">
                <a16:creationId xmlns:a16="http://schemas.microsoft.com/office/drawing/2014/main" id="{A372FC27-798F-4F63-8CF5-249399C8DA5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88840" y="80683"/>
            <a:ext cx="1674477" cy="629386"/>
          </a:xfrm>
          <a:prstGeom prst="rect">
            <a:avLst/>
          </a:prstGeom>
        </p:spPr>
      </p:pic>
    </p:spTree>
  </p:cSld>
  <p:clrMapOvr>
    <a:masterClrMapping/>
  </p:clrMapOvr>
</p:sld>
</file>

<file path=ppt/theme/theme1.xml><?xml version="1.0" encoding="utf-8"?>
<a:theme xmlns:a="http://schemas.openxmlformats.org/drawingml/2006/main" name="IMT Atlantique">
  <a:themeElements>
    <a:clrScheme name="PPT IMT LILLE">
      <a:dk1>
        <a:srgbClr val="000000"/>
      </a:dk1>
      <a:lt1>
        <a:srgbClr val="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5717</TotalTime>
  <Words>506</Words>
  <Application>Microsoft Office PowerPoint</Application>
  <PresentationFormat>Affichage à l'écran (4:3)</PresentationFormat>
  <Paragraphs>33</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DejaVu Sans</vt:lpstr>
      <vt:lpstr>Droid Sans Fallback</vt:lpstr>
      <vt:lpstr>Times New Roman</vt:lpstr>
      <vt:lpstr>IMT Atlantique</vt:lpstr>
      <vt:lpstr>AVIS de  Soutenance de thèse</vt:lpstr>
    </vt:vector>
  </TitlesOfParts>
  <Manager>IMT</Manager>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IMT</dc:subject>
  <dc:creator>Emmanuel Lemelin</dc:creator>
  <cp:lastModifiedBy>CHARLET Christine</cp:lastModifiedBy>
  <cp:revision>683</cp:revision>
  <cp:lastPrinted>2024-11-04T14:07:48Z</cp:lastPrinted>
  <dcterms:created xsi:type="dcterms:W3CDTF">2017-02-14T10:24:51Z</dcterms:created>
  <dcterms:modified xsi:type="dcterms:W3CDTF">2025-01-22T08:22:26Z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Affichage à l'écran (4:3)</vt:lpwstr>
  </property>
  <property fmtid="{D5CDD505-2E9C-101B-9397-08002B2CF9AE}" pid="4" name="Slides">
    <vt:i4>1</vt:i4>
  </property>
</Properties>
</file>