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CE4117F6-E8AC-48D7-B5B6-226910CADD33}">
          <p14:sldIdLst>
            <p14:sldId id="256"/>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04" autoAdjust="0"/>
  </p:normalViewPr>
  <p:slideViewPr>
    <p:cSldViewPr snapToGrid="0" showGuides="1">
      <p:cViewPr varScale="1">
        <p:scale>
          <a:sx n="98" d="100"/>
          <a:sy n="98" d="100"/>
        </p:scale>
        <p:origin x="1896" y="32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fr-FR" sz="1800" b="0" strike="noStrike" spc="-1">
                <a:solidFill>
                  <a:srgbClr val="000000"/>
                </a:solidFill>
                <a:latin typeface="Arial"/>
              </a:rPr>
              <a:t>Cliquez pour déplacer la diapo</a:t>
            </a:r>
          </a:p>
        </p:txBody>
      </p:sp>
      <p:sp>
        <p:nvSpPr>
          <p:cNvPr id="43"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fr-FR" sz="2000" b="0" strike="noStrike" spc="-1">
                <a:solidFill>
                  <a:srgbClr val="000000"/>
                </a:solidFill>
                <a:latin typeface="Arial"/>
              </a:rPr>
              <a:t>Cliquez pour modifier le format des notes</a:t>
            </a:r>
          </a:p>
        </p:txBody>
      </p:sp>
      <p:sp>
        <p:nvSpPr>
          <p:cNvPr id="44"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fr-FR" sz="1400" b="0" strike="noStrike" spc="-1">
                <a:solidFill>
                  <a:srgbClr val="000000"/>
                </a:solidFill>
                <a:latin typeface="Times New Roman"/>
              </a:rPr>
              <a:t>&lt;en-tête&gt;</a:t>
            </a:r>
          </a:p>
        </p:txBody>
      </p:sp>
      <p:sp>
        <p:nvSpPr>
          <p:cNvPr id="45" name="PlaceHolder 4"/>
          <p:cNvSpPr>
            <a:spLocks noGrp="1"/>
          </p:cNvSpPr>
          <p:nvPr>
            <p:ph type="dt" idx="3"/>
          </p:nvPr>
        </p:nvSpPr>
        <p:spPr>
          <a:xfrm>
            <a:off x="4278960" y="0"/>
            <a:ext cx="3280680" cy="534240"/>
          </a:xfrm>
          <a:prstGeom prst="rect">
            <a:avLst/>
          </a:prstGeom>
          <a:noFill/>
          <a:ln w="0">
            <a:noFill/>
          </a:ln>
        </p:spPr>
        <p:txBody>
          <a:bodyPr lIns="0" tIns="0" rIns="0" bIns="0" anchor="t">
            <a:noAutofit/>
          </a:bodyPr>
          <a:lstStyle>
            <a:lvl1pPr indent="0" algn="r">
              <a:buNone/>
              <a:defRPr lang="fr-FR" sz="1400" b="0" strike="noStrike" spc="-1">
                <a:solidFill>
                  <a:srgbClr val="000000"/>
                </a:solidFill>
                <a:latin typeface="Times New Roman"/>
              </a:defRPr>
            </a:lvl1pPr>
          </a:lstStyle>
          <a:p>
            <a:pPr indent="0" algn="r">
              <a:buNone/>
            </a:pPr>
            <a:r>
              <a:rPr lang="fr-FR" sz="1400" b="0" strike="noStrike" spc="-1">
                <a:solidFill>
                  <a:srgbClr val="000000"/>
                </a:solidFill>
                <a:latin typeface="Times New Roman"/>
              </a:rPr>
              <a:t>&lt;date/heure&gt;</a:t>
            </a:r>
          </a:p>
        </p:txBody>
      </p:sp>
      <p:sp>
        <p:nvSpPr>
          <p:cNvPr id="46" name="PlaceHolder 5"/>
          <p:cNvSpPr>
            <a:spLocks noGrp="1"/>
          </p:cNvSpPr>
          <p:nvPr>
            <p:ph type="ftr" idx="4"/>
          </p:nvPr>
        </p:nvSpPr>
        <p:spPr>
          <a:xfrm>
            <a:off x="0" y="10157400"/>
            <a:ext cx="3280680" cy="534240"/>
          </a:xfrm>
          <a:prstGeom prst="rect">
            <a:avLst/>
          </a:prstGeom>
          <a:noFill/>
          <a:ln w="0">
            <a:noFill/>
          </a:ln>
        </p:spPr>
        <p:txBody>
          <a:bodyPr lIns="0" tIns="0" rIns="0" bIns="0" anchor="b">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&lt;pied de page&gt;</a:t>
            </a:r>
          </a:p>
        </p:txBody>
      </p:sp>
      <p:sp>
        <p:nvSpPr>
          <p:cNvPr id="47" name="PlaceHolder 6"/>
          <p:cNvSpPr>
            <a:spLocks noGrp="1"/>
          </p:cNvSpPr>
          <p:nvPr>
            <p:ph type="sldNum" idx="5"/>
          </p:nvPr>
        </p:nvSpPr>
        <p:spPr>
          <a:xfrm>
            <a:off x="4278960" y="10157400"/>
            <a:ext cx="3280680" cy="534240"/>
          </a:xfrm>
          <a:prstGeom prst="rect">
            <a:avLst/>
          </a:prstGeom>
          <a:noFill/>
          <a:ln w="0">
            <a:noFill/>
          </a:ln>
        </p:spPr>
        <p:txBody>
          <a:bodyPr lIns="0" tIns="0" rIns="0" bIns="0" anchor="b">
            <a:noAutofit/>
          </a:bodyPr>
          <a:lstStyle>
            <a:lvl1pPr indent="0" algn="r">
              <a:buNone/>
              <a:defRPr lang="fr-FR" sz="1400" b="0" strike="noStrike" spc="-1">
                <a:solidFill>
                  <a:srgbClr val="000000"/>
                </a:solidFill>
                <a:latin typeface="Times New Roman"/>
              </a:defRPr>
            </a:lvl1pPr>
          </a:lstStyle>
          <a:p>
            <a:pPr indent="0" algn="r">
              <a:buNone/>
            </a:pPr>
            <a:fld id="{4C273167-EC86-4623-B233-61CB888C75A3}" type="slidenum">
              <a:rPr lang="fr-FR" sz="1400" b="0" strike="noStrike" spc="-1">
                <a:solidFill>
                  <a:srgbClr val="000000"/>
                </a:solidFill>
                <a:latin typeface="Times New Roman"/>
              </a:rPr>
              <a:t>‹N°›</a:t>
            </a:fld>
            <a:endParaRPr lang="fr-FR" sz="1400" b="0" strike="noStrike" spc="-1">
              <a:solidFill>
                <a:srgbClr val="000000"/>
              </a:solidFill>
              <a:latin typeface="Times New Roman"/>
            </a:endParaRPr>
          </a:p>
        </p:txBody>
      </p:sp>
    </p:spTree>
    <p:extLst>
      <p:ext uri="{BB962C8B-B14F-4D97-AF65-F5344CB8AC3E}">
        <p14:creationId xmlns:p14="http://schemas.microsoft.com/office/powerpoint/2010/main" val="3134170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PlaceHolder 1"/>
          <p:cNvSpPr>
            <a:spLocks noGrp="1" noRot="1" noChangeAspect="1"/>
          </p:cNvSpPr>
          <p:nvPr>
            <p:ph type="sldImg"/>
          </p:nvPr>
        </p:nvSpPr>
        <p:spPr>
          <a:xfrm>
            <a:off x="917575" y="744538"/>
            <a:ext cx="4962525" cy="3722687"/>
          </a:xfrm>
          <a:prstGeom prst="rect">
            <a:avLst/>
          </a:prstGeom>
          <a:ln w="0">
            <a:noFill/>
          </a:ln>
        </p:spPr>
      </p:sp>
      <p:sp>
        <p:nvSpPr>
          <p:cNvPr id="58" name="PlaceHolder 2"/>
          <p:cNvSpPr>
            <a:spLocks noGrp="1"/>
          </p:cNvSpPr>
          <p:nvPr>
            <p:ph type="body"/>
          </p:nvPr>
        </p:nvSpPr>
        <p:spPr>
          <a:xfrm>
            <a:off x="679680" y="4715280"/>
            <a:ext cx="5437800" cy="4466520"/>
          </a:xfrm>
          <a:prstGeom prst="rect">
            <a:avLst/>
          </a:prstGeom>
          <a:noFill/>
          <a:ln w="0">
            <a:noFill/>
          </a:ln>
        </p:spPr>
        <p:txBody>
          <a:bodyPr anchor="t">
            <a:normAutofit/>
          </a:bodyPr>
          <a:lstStyle/>
          <a:p>
            <a:pPr marL="216000" indent="0">
              <a:buNone/>
            </a:pPr>
            <a:endParaRPr lang="fr-FR" sz="1800" b="0" strike="noStrike" spc="-1">
              <a:solidFill>
                <a:srgbClr val="000000"/>
              </a:solidFill>
              <a:latin typeface="Arial"/>
            </a:endParaRPr>
          </a:p>
        </p:txBody>
      </p:sp>
      <p:sp>
        <p:nvSpPr>
          <p:cNvPr id="59" name="PlaceHolder 3"/>
          <p:cNvSpPr>
            <a:spLocks noGrp="1"/>
          </p:cNvSpPr>
          <p:nvPr>
            <p:ph type="sldNum" idx="6"/>
          </p:nvPr>
        </p:nvSpPr>
        <p:spPr>
          <a:xfrm>
            <a:off x="3850560" y="9428760"/>
            <a:ext cx="2945160" cy="496080"/>
          </a:xfrm>
          <a:prstGeom prst="rect">
            <a:avLst/>
          </a:prstGeom>
          <a:noFill/>
          <a:ln w="0">
            <a:noFill/>
          </a:ln>
        </p:spPr>
        <p:txBody>
          <a:bodyPr anchor="b">
            <a:noAutofit/>
          </a:bodyPr>
          <a:lstStyle>
            <a:lvl1pPr indent="0" algn="r">
              <a:lnSpc>
                <a:spcPct val="100000"/>
              </a:lnSpc>
              <a:buNone/>
              <a:defRPr lang="fr-FR" sz="1200" b="0" strike="noStrike" spc="-1">
                <a:solidFill>
                  <a:srgbClr val="000000"/>
                </a:solidFill>
                <a:latin typeface="+mn-lt"/>
                <a:ea typeface="+mn-ea"/>
              </a:defRPr>
            </a:lvl1pPr>
          </a:lstStyle>
          <a:p>
            <a:pPr indent="0" algn="r">
              <a:lnSpc>
                <a:spcPct val="100000"/>
              </a:lnSpc>
              <a:buNone/>
            </a:pPr>
            <a:fld id="{91697B15-C3D0-4832-904F-95BCAB8E6967}" type="slidenum">
              <a:rPr lang="fr-FR" sz="1200" b="0" strike="noStrike" spc="-1">
                <a:solidFill>
                  <a:srgbClr val="000000"/>
                </a:solidFill>
                <a:latin typeface="+mn-lt"/>
                <a:ea typeface="+mn-ea"/>
              </a:rPr>
              <a:t>1</a:t>
            </a:fld>
            <a:endParaRPr lang="fr-FR" sz="12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8" name="PlaceHolder 2"/>
          <p:cNvSpPr>
            <a:spLocks noGrp="1"/>
          </p:cNvSpPr>
          <p:nvPr>
            <p:ph/>
          </p:nvPr>
        </p:nvSpPr>
        <p:spPr>
          <a:xfrm>
            <a:off x="617400" y="15127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9" name="PlaceHolder 3"/>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1"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2"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3"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4" name="PlaceHolder 5"/>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6" name="PlaceHolder 2"/>
          <p:cNvSpPr>
            <a:spLocks noGrp="1"/>
          </p:cNvSpPr>
          <p:nvPr>
            <p:ph/>
          </p:nvPr>
        </p:nvSpPr>
        <p:spPr>
          <a:xfrm>
            <a:off x="61740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7" name="PlaceHolder 3"/>
          <p:cNvSpPr>
            <a:spLocks noGrp="1"/>
          </p:cNvSpPr>
          <p:nvPr>
            <p:ph/>
          </p:nvPr>
        </p:nvSpPr>
        <p:spPr>
          <a:xfrm>
            <a:off x="32882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8" name="PlaceHolder 4"/>
          <p:cNvSpPr>
            <a:spLocks noGrp="1"/>
          </p:cNvSpPr>
          <p:nvPr>
            <p:ph/>
          </p:nvPr>
        </p:nvSpPr>
        <p:spPr>
          <a:xfrm>
            <a:off x="59594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9" name="PlaceHolder 5"/>
          <p:cNvSpPr>
            <a:spLocks noGrp="1"/>
          </p:cNvSpPr>
          <p:nvPr>
            <p:ph/>
          </p:nvPr>
        </p:nvSpPr>
        <p:spPr>
          <a:xfrm>
            <a:off x="61740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0" name="PlaceHolder 6"/>
          <p:cNvSpPr>
            <a:spLocks noGrp="1"/>
          </p:cNvSpPr>
          <p:nvPr>
            <p:ph/>
          </p:nvPr>
        </p:nvSpPr>
        <p:spPr>
          <a:xfrm>
            <a:off x="32882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1" name="PlaceHolder 7"/>
          <p:cNvSpPr>
            <a:spLocks noGrp="1"/>
          </p:cNvSpPr>
          <p:nvPr>
            <p:ph/>
          </p:nvPr>
        </p:nvSpPr>
        <p:spPr>
          <a:xfrm>
            <a:off x="59594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7" name="PlaceHolder 2"/>
          <p:cNvSpPr>
            <a:spLocks noGrp="1"/>
          </p:cNvSpPr>
          <p:nvPr>
            <p:ph type="subTitle"/>
          </p:nvPr>
        </p:nvSpPr>
        <p:spPr>
          <a:xfrm>
            <a:off x="617400" y="1512720"/>
            <a:ext cx="7899120" cy="397620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9" name="PlaceHolder 2"/>
          <p:cNvSpPr>
            <a:spLocks noGrp="1"/>
          </p:cNvSpPr>
          <p:nvPr>
            <p:ph/>
          </p:nvPr>
        </p:nvSpPr>
        <p:spPr>
          <a:xfrm>
            <a:off x="617400" y="1512720"/>
            <a:ext cx="78991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1"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2"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259640" y="188640"/>
            <a:ext cx="7014240" cy="20354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6"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7"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8"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0"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1"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2" name="PlaceHolder 4"/>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4"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5"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6" name="PlaceHolder 4"/>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p:nvPr/>
        </p:nvSpPr>
        <p:spPr>
          <a:xfrm>
            <a:off x="0" y="0"/>
            <a:ext cx="9143640" cy="917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Arial"/>
            </a:endParaRPr>
          </a:p>
        </p:txBody>
      </p:sp>
      <p:pic>
        <p:nvPicPr>
          <p:cNvPr id="7" name="Image 8"/>
          <p:cNvPicPr/>
          <p:nvPr/>
        </p:nvPicPr>
        <p:blipFill>
          <a:blip r:embed="rId14"/>
          <a:stretch/>
        </p:blipFill>
        <p:spPr>
          <a:xfrm>
            <a:off x="104760" y="114120"/>
            <a:ext cx="1013760" cy="688680"/>
          </a:xfrm>
          <a:prstGeom prst="rect">
            <a:avLst/>
          </a:prstGeom>
          <a:ln w="0">
            <a:noFill/>
          </a:ln>
        </p:spPr>
      </p:pic>
      <p:sp>
        <p:nvSpPr>
          <p:cNvPr id="2" name="PlaceHolder 1"/>
          <p:cNvSpPr>
            <a:spLocks noGrp="1"/>
          </p:cNvSpPr>
          <p:nvPr>
            <p:ph type="title"/>
          </p:nvPr>
        </p:nvSpPr>
        <p:spPr>
          <a:xfrm>
            <a:off x="1259640" y="188640"/>
            <a:ext cx="7014240" cy="438840"/>
          </a:xfrm>
          <a:prstGeom prst="rect">
            <a:avLst/>
          </a:prstGeom>
          <a:noFill/>
          <a:ln w="0">
            <a:noFill/>
          </a:ln>
        </p:spPr>
        <p:txBody>
          <a:bodyPr lIns="90000" tIns="45000" rIns="90000" bIns="45000" anchor="t">
            <a:noAutofit/>
          </a:bodyPr>
          <a:lstStyle/>
          <a:p>
            <a:pPr indent="0">
              <a:lnSpc>
                <a:spcPct val="100000"/>
              </a:lnSpc>
              <a:buNone/>
            </a:pPr>
            <a:r>
              <a:rPr lang="fr-FR" sz="1200" b="1" strike="noStrike" cap="all" spc="-1">
                <a:solidFill>
                  <a:srgbClr val="000000"/>
                </a:solidFill>
                <a:latin typeface="Arial"/>
              </a:rPr>
              <a:t>Modifiez le style du titre</a:t>
            </a:r>
            <a:endParaRPr lang="fr-FR" sz="1200" b="0" strike="noStrike" spc="-1">
              <a:solidFill>
                <a:srgbClr val="000000"/>
              </a:solidFill>
              <a:latin typeface="Arial"/>
            </a:endParaRPr>
          </a:p>
        </p:txBody>
      </p:sp>
      <p:sp>
        <p:nvSpPr>
          <p:cNvPr id="3" name="PlaceHolder 2"/>
          <p:cNvSpPr>
            <a:spLocks noGrp="1"/>
          </p:cNvSpPr>
          <p:nvPr>
            <p:ph type="body"/>
          </p:nvPr>
        </p:nvSpPr>
        <p:spPr>
          <a:xfrm>
            <a:off x="617400" y="1512720"/>
            <a:ext cx="7899120" cy="3976200"/>
          </a:xfrm>
          <a:prstGeom prst="rect">
            <a:avLst/>
          </a:prstGeom>
          <a:noFill/>
          <a:ln w="0">
            <a:noFill/>
          </a:ln>
        </p:spPr>
        <p:txBody>
          <a:bodyPr lIns="90000" tIns="45000" rIns="90000" bIns="45000" anchor="t">
            <a:noAutofit/>
          </a:bodyPr>
          <a:lstStyle/>
          <a:p>
            <a:pPr indent="0">
              <a:lnSpc>
                <a:spcPct val="100000"/>
              </a:lnSpc>
              <a:buNone/>
              <a:tabLst>
                <a:tab pos="0" algn="l"/>
              </a:tabLst>
            </a:pPr>
            <a:r>
              <a:rPr lang="fr-FR" sz="1500" b="0" strike="noStrike" spc="-1">
                <a:solidFill>
                  <a:schemeClr val="accent5"/>
                </a:solidFill>
                <a:latin typeface="Arial"/>
              </a:rPr>
              <a:t>Modifiez les styles du texte du masque</a:t>
            </a:r>
          </a:p>
          <a:p>
            <a:pPr indent="0">
              <a:lnSpc>
                <a:spcPct val="100000"/>
              </a:lnSpc>
              <a:buNone/>
              <a:tabLst>
                <a:tab pos="0" algn="l"/>
              </a:tabLst>
            </a:pPr>
            <a:r>
              <a:rPr lang="fr-FR" sz="1700" b="1" strike="noStrike" spc="-1">
                <a:solidFill>
                  <a:srgbClr val="F2A900"/>
                </a:solidFill>
                <a:latin typeface="Arial"/>
              </a:rPr>
              <a:t>Deuxième niveau</a:t>
            </a:r>
            <a:endParaRPr lang="fr-FR" sz="1700" b="0" strike="noStrike" spc="-1">
              <a:solidFill>
                <a:schemeClr val="accent5"/>
              </a:solidFill>
              <a:latin typeface="Arial"/>
            </a:endParaRPr>
          </a:p>
          <a:p>
            <a:pPr indent="0">
              <a:lnSpc>
                <a:spcPct val="100000"/>
              </a:lnSpc>
              <a:buNone/>
              <a:tabLst>
                <a:tab pos="0" algn="l"/>
              </a:tabLst>
            </a:pPr>
            <a:r>
              <a:rPr lang="fr-FR" sz="1000" b="0" strike="noStrike" spc="-1">
                <a:solidFill>
                  <a:srgbClr val="000000"/>
                </a:solidFill>
                <a:latin typeface="Arial"/>
              </a:rPr>
              <a:t>Troisième niveau</a:t>
            </a:r>
            <a:endParaRPr lang="fr-FR" sz="1000" b="0" strike="noStrike" spc="-1">
              <a:solidFill>
                <a:schemeClr val="accent5"/>
              </a:solidFill>
              <a:latin typeface="Arial"/>
            </a:endParaRPr>
          </a:p>
          <a:p>
            <a:pPr marL="171360" lvl="3" indent="-171360">
              <a:lnSpc>
                <a:spcPct val="100000"/>
              </a:lnSpc>
              <a:buClr>
                <a:srgbClr val="F2A900"/>
              </a:buClr>
              <a:buFont typeface="Arial"/>
              <a:buChar char="►"/>
              <a:tabLst>
                <a:tab pos="0" algn="l"/>
              </a:tabLst>
            </a:pPr>
            <a:r>
              <a:rPr lang="fr-FR" sz="1000" b="0" strike="noStrike" spc="-1">
                <a:solidFill>
                  <a:srgbClr val="000000"/>
                </a:solidFill>
                <a:latin typeface="Arial"/>
              </a:rPr>
              <a:t>Quatrième niveau</a:t>
            </a:r>
          </a:p>
          <a:p>
            <a:pPr marL="361800" lvl="4" indent="-171360">
              <a:lnSpc>
                <a:spcPct val="100000"/>
              </a:lnSpc>
              <a:buClr>
                <a:srgbClr val="F2A900"/>
              </a:buClr>
              <a:buFont typeface="Arial"/>
              <a:buChar char="-"/>
              <a:tabLst>
                <a:tab pos="0" algn="l"/>
              </a:tabLst>
            </a:pPr>
            <a:r>
              <a:rPr lang="fr-FR" sz="1000" b="0" strike="noStrike" spc="-1">
                <a:solidFill>
                  <a:srgbClr val="000000"/>
                </a:solidFill>
                <a:latin typeface="Arial"/>
              </a:rPr>
              <a:t>Cinquième niveau</a:t>
            </a:r>
          </a:p>
        </p:txBody>
      </p:sp>
      <p:sp>
        <p:nvSpPr>
          <p:cNvPr id="4" name="PlaceHolder 3"/>
          <p:cNvSpPr>
            <a:spLocks noGrp="1"/>
          </p:cNvSpPr>
          <p:nvPr>
            <p:ph type="dt" idx="1"/>
          </p:nvPr>
        </p:nvSpPr>
        <p:spPr>
          <a:xfrm>
            <a:off x="0" y="6669360"/>
            <a:ext cx="264600" cy="179640"/>
          </a:xfrm>
          <a:prstGeom prst="rect">
            <a:avLst/>
          </a:prstGeom>
          <a:noFill/>
          <a:ln w="0">
            <a:noFill/>
          </a:ln>
        </p:spPr>
        <p:txBody>
          <a:bodyPr lIns="0" tIns="0" rIns="0" bIns="0" anchor="ctr">
            <a:noAutofit/>
          </a:bodyPr>
          <a:lstStyle>
            <a:lvl1pPr indent="0" algn="ctr">
              <a:lnSpc>
                <a:spcPct val="100000"/>
              </a:lnSpc>
              <a:buNone/>
              <a:defRPr lang="fr-FR" sz="100" b="0" strike="noStrike" spc="-1">
                <a:solidFill>
                  <a:srgbClr val="FFFFFE">
                    <a:alpha val="0"/>
                  </a:srgbClr>
                </a:solidFill>
                <a:latin typeface="Arial"/>
              </a:defRPr>
            </a:lvl1pPr>
          </a:lstStyle>
          <a:p>
            <a:pPr indent="0" algn="ctr">
              <a:lnSpc>
                <a:spcPct val="100000"/>
              </a:lnSpc>
              <a:buNone/>
            </a:pPr>
            <a:r>
              <a:rPr lang="fr-FR" sz="100" b="0" strike="noStrike" spc="-1">
                <a:solidFill>
                  <a:srgbClr val="FFFFFE">
                    <a:alpha val="0"/>
                  </a:srgbClr>
                </a:solidFill>
                <a:latin typeface="Arial"/>
              </a:rPr>
              <a:t> </a:t>
            </a:r>
            <a:endParaRPr lang="fr-FR" sz="100" b="0" strike="noStrike" spc="-1">
              <a:solidFill>
                <a:srgbClr val="000000"/>
              </a:solidFill>
              <a:latin typeface="Times New Roman"/>
            </a:endParaRPr>
          </a:p>
        </p:txBody>
      </p:sp>
      <p:sp>
        <p:nvSpPr>
          <p:cNvPr id="5" name="PlaceHolder 4"/>
          <p:cNvSpPr>
            <a:spLocks noGrp="1"/>
          </p:cNvSpPr>
          <p:nvPr>
            <p:ph type="ftr" idx="2"/>
          </p:nvPr>
        </p:nvSpPr>
        <p:spPr>
          <a:xfrm>
            <a:off x="1778040" y="6060960"/>
            <a:ext cx="5587560" cy="359640"/>
          </a:xfrm>
          <a:prstGeom prst="rect">
            <a:avLst/>
          </a:prstGeom>
          <a:noFill/>
          <a:ln w="0">
            <a:noFill/>
          </a:ln>
        </p:spPr>
        <p:txBody>
          <a:bodyPr lIns="90000" tIns="45000" rIns="90000" bIns="45000" anchor="t">
            <a:noAutofit/>
          </a:bodyPr>
          <a:lstStyle>
            <a:lvl1pPr indent="0" algn="r">
              <a:lnSpc>
                <a:spcPct val="100000"/>
              </a:lnSpc>
              <a:buNone/>
              <a:defRPr lang="fr-FR" sz="1800" b="0" strike="noStrike" spc="-1">
                <a:solidFill>
                  <a:srgbClr val="000000"/>
                </a:solidFill>
                <a:latin typeface="Arial"/>
              </a:defRPr>
            </a:lvl1pPr>
          </a:lstStyle>
          <a:p>
            <a:pPr indent="0" algn="r">
              <a:lnSpc>
                <a:spcPct val="100000"/>
              </a:lnSpc>
              <a:buNone/>
            </a:pPr>
            <a:r>
              <a:rPr lang="fr-FR" sz="1800" b="0" strike="noStrike" spc="-1">
                <a:solidFill>
                  <a:srgbClr val="000000"/>
                </a:solidFill>
                <a:latin typeface="Arial"/>
              </a:rPr>
              <a:t> </a:t>
            </a:r>
            <a:endParaRPr lang="fr-FR" sz="18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100000">
              <a:srgbClr val="FFFFFF"/>
            </a:gs>
            <a:gs pos="100000">
              <a:srgbClr val="7DE9FF"/>
            </a:gs>
          </a:gsLst>
          <a:lin ang="16200000"/>
        </a:gradFill>
        <a:effectLst/>
      </p:bgPr>
    </p:bg>
    <p:spTree>
      <p:nvGrpSpPr>
        <p:cNvPr id="1" name=""/>
        <p:cNvGrpSpPr/>
        <p:nvPr/>
      </p:nvGrpSpPr>
      <p:grpSpPr>
        <a:xfrm>
          <a:off x="0" y="0"/>
          <a:ext cx="0" cy="0"/>
          <a:chOff x="0" y="0"/>
          <a:chExt cx="0" cy="0"/>
        </a:xfrm>
      </p:grpSpPr>
      <p:sp>
        <p:nvSpPr>
          <p:cNvPr id="48" name="Rectangle 5"/>
          <p:cNvSpPr/>
          <p:nvPr/>
        </p:nvSpPr>
        <p:spPr>
          <a:xfrm>
            <a:off x="26642" y="33924"/>
            <a:ext cx="9143640" cy="6801862"/>
          </a:xfrm>
          <a:prstGeom prst="rect">
            <a:avLst/>
          </a:prstGeom>
          <a:noFill/>
          <a:ln w="0">
            <a:noFill/>
          </a:ln>
        </p:spPr>
        <p:style>
          <a:lnRef idx="0">
            <a:scrgbClr r="0" g="0" b="0"/>
          </a:lnRef>
          <a:fillRef idx="0">
            <a:scrgbClr r="0" g="0" b="0"/>
          </a:fillRef>
          <a:effectRef idx="0">
            <a:scrgbClr r="0" g="0" b="0"/>
          </a:effectRef>
          <a:fontRef idx="minor"/>
        </p:style>
        <p:txBody>
          <a:bodyPr numCol="1" spcCol="0" anchor="t">
            <a:spAutoFit/>
          </a:bodyPr>
          <a:lstStyle/>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gn="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lvl="0" eaLnBrk="0" fontAlgn="base" hangingPunct="0">
              <a:spcBef>
                <a:spcPct val="0"/>
              </a:spcBef>
              <a:spcAft>
                <a:spcPct val="0"/>
              </a:spcAft>
            </a:pPr>
            <a:r>
              <a:rPr lang="fr-FR" altLang="zh-CN" sz="1000" b="1" dirty="0">
                <a:latin typeface="Times New Roman" panose="02020603050405020304" pitchFamily="18" charset="0"/>
                <a:ea typeface="Droid Sans Fallback"/>
                <a:cs typeface="Times New Roman" panose="02020603050405020304" pitchFamily="18" charset="0"/>
              </a:rPr>
              <a:t>Laboratoires d’accueil : </a:t>
            </a:r>
            <a:r>
              <a:rPr lang="fr-FR" altLang="zh-CN" sz="1000" i="1" dirty="0">
                <a:latin typeface="Times New Roman" panose="02020603050405020304" pitchFamily="18" charset="0"/>
                <a:ea typeface="Droid Sans Fallback"/>
                <a:cs typeface="Times New Roman" panose="02020603050405020304" pitchFamily="18" charset="0"/>
              </a:rPr>
              <a:t>CERI SN </a:t>
            </a:r>
            <a:r>
              <a:rPr lang="fr-FR" sz="1000" i="1" dirty="0">
                <a:latin typeface="Times New Roman" panose="02020603050405020304" pitchFamily="18" charset="0"/>
                <a:cs typeface="Times New Roman" panose="02020603050405020304" pitchFamily="18" charset="0"/>
              </a:rPr>
              <a:t>Centre d'Enseignement de Recherche et d'Innovation Systèmes Numériques IMT Nord Europe </a:t>
            </a:r>
          </a:p>
          <a:p>
            <a:pPr lvl="0" eaLnBrk="0" fontAlgn="base" hangingPunct="0">
              <a:spcBef>
                <a:spcPct val="0"/>
              </a:spcBef>
              <a:spcAft>
                <a:spcPct val="0"/>
              </a:spcAft>
            </a:pPr>
            <a:r>
              <a:rPr lang="fr-FR" altLang="zh-CN" sz="1000" b="1" dirty="0">
                <a:solidFill>
                  <a:srgbClr val="000000"/>
                </a:solidFill>
                <a:latin typeface="Times New Roman" panose="02020603050405020304" pitchFamily="18" charset="0"/>
                <a:ea typeface="Droid Sans Fallback"/>
                <a:cs typeface="Times New Roman" panose="02020603050405020304" pitchFamily="18" charset="0"/>
              </a:rPr>
              <a:t>Ecole Graduée : MADIS  : </a:t>
            </a:r>
            <a:r>
              <a:rPr lang="fr-FR" sz="1000" i="1" dirty="0">
                <a:latin typeface="Times New Roman" panose="02020603050405020304" pitchFamily="18" charset="0"/>
                <a:cs typeface="Times New Roman" panose="02020603050405020304" pitchFamily="18" charset="0"/>
              </a:rPr>
              <a:t>Mathématiques, sciences du numérique et de leurs interactions (Univ. Lille, Centrale Lille Institut, IMT Nord Europe)</a:t>
            </a:r>
          </a:p>
          <a:p>
            <a:pPr lvl="0" eaLnBrk="0" fontAlgn="base" hangingPunct="0">
              <a:spcBef>
                <a:spcPct val="0"/>
              </a:spcBef>
              <a:spcAft>
                <a:spcPct val="0"/>
              </a:spcAft>
            </a:pPr>
            <a:endParaRPr lang="fr-FR" altLang="zh-CN" sz="1000" dirty="0">
              <a:latin typeface="Times New Roman" panose="02020603050405020304" pitchFamily="18" charset="0"/>
              <a:ea typeface="Droid Sans Fallback"/>
              <a:cs typeface="Times New Roman" panose="02020603050405020304" pitchFamily="18" charset="0"/>
            </a:endParaRPr>
          </a:p>
          <a:p>
            <a:pPr lvl="0" algn="ctr" eaLnBrk="0" fontAlgn="base" hangingPunct="0">
              <a:spcBef>
                <a:spcPct val="0"/>
              </a:spcBef>
              <a:spcAft>
                <a:spcPct val="0"/>
              </a:spcAft>
            </a:pPr>
            <a:r>
              <a:rPr lang="fr-FR" altLang="zh-CN" sz="1000" dirty="0">
                <a:latin typeface="Times New Roman" panose="02020603050405020304" pitchFamily="18" charset="0"/>
                <a:ea typeface="Droid Sans Fallback"/>
                <a:cs typeface="Times New Roman" panose="02020603050405020304" pitchFamily="18" charset="0"/>
              </a:rPr>
              <a:t>THÈSE présentée en vue d’obtenir le grade de DOCTEUR</a:t>
            </a:r>
            <a:r>
              <a:rPr lang="fr-FR" altLang="zh-CN" sz="1000" dirty="0">
                <a:solidFill>
                  <a:srgbClr val="FF0000"/>
                </a:solidFill>
                <a:latin typeface="Times New Roman" panose="02020603050405020304" pitchFamily="18" charset="0"/>
                <a:ea typeface="Droid Sans Fallback"/>
                <a:cs typeface="Times New Roman" panose="02020603050405020304" pitchFamily="18" charset="0"/>
              </a:rPr>
              <a:t> </a:t>
            </a:r>
            <a:r>
              <a:rPr lang="fr-FR" altLang="zh-CN" sz="1000" dirty="0">
                <a:latin typeface="Times New Roman" panose="02020603050405020304" pitchFamily="18" charset="0"/>
                <a:ea typeface="Droid Sans Fallback"/>
                <a:cs typeface="Times New Roman" panose="02020603050405020304" pitchFamily="18" charset="0"/>
              </a:rPr>
              <a:t>en </a:t>
            </a:r>
            <a:r>
              <a:rPr lang="fr-FR" sz="1000" dirty="0">
                <a:latin typeface="Times New Roman" panose="02020603050405020304" pitchFamily="18" charset="0"/>
                <a:cs typeface="Times New Roman" panose="02020603050405020304" pitchFamily="18" charset="0"/>
              </a:rPr>
              <a:t>Informatique et applications</a:t>
            </a:r>
          </a:p>
          <a:p>
            <a:pPr lvl="0" algn="ctr" eaLnBrk="0" fontAlgn="base" hangingPunct="0">
              <a:spcBef>
                <a:spcPct val="0"/>
              </a:spcBef>
              <a:spcAft>
                <a:spcPct val="0"/>
              </a:spcAft>
            </a:pPr>
            <a:r>
              <a:rPr lang="fr-FR" altLang="zh-CN" sz="600" dirty="0">
                <a:ea typeface="Droid Sans Fallback"/>
                <a:cs typeface="Arial" panose="020B0604020202020204" pitchFamily="34" charset="0"/>
              </a:rPr>
              <a:t>par</a:t>
            </a:r>
            <a:endParaRPr lang="fr-FR" sz="1200" dirty="0">
              <a:latin typeface="Times New Roman" panose="02020603050405020304" pitchFamily="18" charset="0"/>
              <a:cs typeface="Times New Roman" panose="02020603050405020304" pitchFamily="18" charset="0"/>
            </a:endParaRPr>
          </a:p>
          <a:p>
            <a:pPr algn="ctr"/>
            <a:r>
              <a:rPr lang="fr-FR" sz="1400" b="1" dirty="0">
                <a:latin typeface="Times New Roman" panose="02020603050405020304" pitchFamily="18" charset="0"/>
                <a:cs typeface="Times New Roman" panose="02020603050405020304" pitchFamily="18" charset="0"/>
              </a:rPr>
              <a:t>Mohamed Abderrahmane MADANI</a:t>
            </a:r>
          </a:p>
          <a:p>
            <a:pPr algn="ctr"/>
            <a:r>
              <a:rPr lang="fr-FR" altLang="zh-CN" sz="1000" dirty="0">
                <a:latin typeface="Times New Roman" panose="02020603050405020304" pitchFamily="18" charset="0"/>
                <a:cs typeface="Times New Roman" panose="02020603050405020304" pitchFamily="18" charset="0"/>
              </a:rPr>
              <a:t>D</a:t>
            </a:r>
            <a:r>
              <a:rPr lang="fr-FR" altLang="zh-CN" sz="600" dirty="0">
                <a:ea typeface="Droid Sans Fallback"/>
                <a:cs typeface="Arial" panose="020B0604020202020204" pitchFamily="34" charset="0"/>
              </a:rPr>
              <a:t>OCTORAT de l’IMT NORD EUROPE</a:t>
            </a:r>
          </a:p>
          <a:p>
            <a:pPr lvl="0" algn="ctr" eaLnBrk="0" fontAlgn="base" hangingPunct="0">
              <a:spcBef>
                <a:spcPct val="0"/>
              </a:spcBef>
              <a:spcAft>
                <a:spcPct val="0"/>
              </a:spcAft>
            </a:pPr>
            <a:r>
              <a:rPr lang="fr-FR" altLang="zh-CN" sz="800" dirty="0">
                <a:latin typeface="Times New Roman" panose="02020603050405020304" pitchFamily="18" charset="0"/>
                <a:ea typeface="Droid Sans Fallback"/>
                <a:cs typeface="Times New Roman" panose="02020603050405020304" pitchFamily="18" charset="0"/>
              </a:rPr>
              <a:t>Titre de la thèse : </a:t>
            </a:r>
          </a:p>
          <a:p>
            <a:pPr algn="ctr"/>
            <a:r>
              <a:rPr lang="fr-FR" sz="1200" b="1" i="1" dirty="0">
                <a:latin typeface="Times New Roman" panose="02020603050405020304" pitchFamily="18" charset="0"/>
                <a:cs typeface="Times New Roman" panose="02020603050405020304" pitchFamily="18" charset="0"/>
              </a:rPr>
              <a:t>Nouvelles stratégies et optimisation de ressources pour une haute résilience des chaînes de fonctions de services réseaux (</a:t>
            </a:r>
            <a:r>
              <a:rPr lang="fr-FR" sz="1200" b="1" i="1" dirty="0" err="1">
                <a:latin typeface="Times New Roman" panose="02020603050405020304" pitchFamily="18" charset="0"/>
                <a:cs typeface="Times New Roman" panose="02020603050405020304" pitchFamily="18" charset="0"/>
              </a:rPr>
              <a:t>SFCs</a:t>
            </a:r>
            <a:r>
              <a:rPr lang="fr-FR" sz="1200" b="1" i="1" dirty="0">
                <a:latin typeface="Times New Roman" panose="02020603050405020304" pitchFamily="18" charset="0"/>
                <a:cs typeface="Times New Roman" panose="02020603050405020304" pitchFamily="18" charset="0"/>
              </a:rPr>
              <a:t>) </a:t>
            </a:r>
          </a:p>
          <a:p>
            <a:pPr algn="ctr"/>
            <a:r>
              <a:rPr lang="fr-FR" sz="1200" b="1" i="1" dirty="0">
                <a:solidFill>
                  <a:srgbClr val="0070C0"/>
                </a:solidFill>
                <a:latin typeface="Times New Roman" panose="02020603050405020304" pitchFamily="18" charset="0"/>
                <a:cs typeface="Times New Roman" panose="02020603050405020304" pitchFamily="18" charset="0"/>
              </a:rPr>
              <a:t>Soutenance prévue le mercredi 18 juin 2025 </a:t>
            </a:r>
            <a:r>
              <a:rPr lang="fr-FR" sz="1200" b="1" i="1">
                <a:solidFill>
                  <a:srgbClr val="0070C0"/>
                </a:solidFill>
                <a:latin typeface="Times New Roman" panose="02020603050405020304" pitchFamily="18" charset="0"/>
                <a:cs typeface="Times New Roman" panose="02020603050405020304" pitchFamily="18" charset="0"/>
              </a:rPr>
              <a:t>à 10h00</a:t>
            </a:r>
            <a:endParaRPr lang="fr-FR" sz="1200" b="1" i="1" dirty="0">
              <a:solidFill>
                <a:srgbClr val="FF0000"/>
              </a:solidFill>
              <a:latin typeface="Times New Roman" panose="02020603050405020304" pitchFamily="18" charset="0"/>
              <a:cs typeface="Times New Roman" panose="02020603050405020304" pitchFamily="18" charset="0"/>
            </a:endParaRPr>
          </a:p>
          <a:p>
            <a:pPr algn="ctr"/>
            <a:r>
              <a:rPr lang="fr-FR" sz="1200" b="1" i="1" dirty="0">
                <a:solidFill>
                  <a:srgbClr val="0070C0"/>
                </a:solidFill>
                <a:latin typeface="Times New Roman" panose="02020603050405020304" pitchFamily="18" charset="0"/>
                <a:cs typeface="Times New Roman" panose="02020603050405020304" pitchFamily="18" charset="0"/>
              </a:rPr>
              <a:t>Lieu :  IMT Nord Europe - Rue Guglielmo Marconi - Salle Amphi Byron - 59650 Villeneuve-d'Ascq </a:t>
            </a:r>
            <a:br>
              <a:rPr lang="fr-FR" sz="1200" b="1" i="1" dirty="0">
                <a:solidFill>
                  <a:srgbClr val="0070C0"/>
                </a:solidFill>
                <a:latin typeface="Times New Roman" panose="02020603050405020304" pitchFamily="18" charset="0"/>
                <a:cs typeface="Times New Roman" panose="02020603050405020304" pitchFamily="18" charset="0"/>
              </a:rPr>
            </a:br>
            <a:r>
              <a:rPr lang="fr-FR" altLang="zh-CN" sz="1000" b="1" dirty="0">
                <a:latin typeface="Times New Roman" panose="02020603050405020304" pitchFamily="18" charset="0"/>
                <a:cs typeface="Times New Roman" panose="02020603050405020304" pitchFamily="18" charset="0"/>
              </a:rPr>
              <a:t>Devant le jury d’examen :</a:t>
            </a:r>
          </a:p>
          <a:p>
            <a:pPr defTabSz="896938">
              <a:tabLst>
                <a:tab pos="1346200" algn="l"/>
                <a:tab pos="3049588" algn="l"/>
                <a:tab pos="5832475" algn="l"/>
              </a:tabLst>
            </a:pPr>
            <a:r>
              <a:rPr lang="fr-FR" sz="1000" dirty="0">
                <a:latin typeface="Times New Roman" panose="02020603050405020304" pitchFamily="18" charset="0"/>
                <a:cs typeface="Times New Roman" panose="02020603050405020304" pitchFamily="18" charset="0"/>
              </a:rPr>
              <a:t>Président	 (désigné lors de la soutenance)</a:t>
            </a:r>
          </a:p>
          <a:p>
            <a:pPr defTabSz="896938">
              <a:tabLst>
                <a:tab pos="1346200" algn="l"/>
                <a:tab pos="3049588" algn="l"/>
                <a:tab pos="3586163" algn="l"/>
                <a:tab pos="5832475" algn="l"/>
              </a:tabLst>
            </a:pPr>
            <a:r>
              <a:rPr lang="fr-FR" sz="1000" dirty="0">
                <a:latin typeface="Times New Roman" panose="02020603050405020304" pitchFamily="18" charset="0"/>
                <a:cs typeface="Times New Roman" panose="02020603050405020304" pitchFamily="18" charset="0"/>
              </a:rPr>
              <a:t>Rapporteur	 </a:t>
            </a:r>
            <a:r>
              <a:rPr lang="fr-FR" sz="1000" dirty="0" err="1">
                <a:latin typeface="Times New Roman" panose="02020603050405020304" pitchFamily="18" charset="0"/>
                <a:cs typeface="Times New Roman" panose="02020603050405020304" pitchFamily="18" charset="0"/>
              </a:rPr>
              <a:t>Nadjib</a:t>
            </a:r>
            <a:r>
              <a:rPr lang="fr-FR" sz="1000" dirty="0">
                <a:latin typeface="Times New Roman" panose="02020603050405020304" pitchFamily="18" charset="0"/>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AIT-SAADI</a:t>
            </a:r>
            <a:r>
              <a:rPr lang="fr-FR" sz="1000" dirty="0">
                <a:latin typeface="Times New Roman" panose="02020603050405020304" pitchFamily="18" charset="0"/>
                <a:cs typeface="Times New Roman" panose="02020603050405020304" pitchFamily="18" charset="0"/>
              </a:rPr>
              <a:t>, 		Professeur,  	 Université Paris-Saclay    </a:t>
            </a:r>
          </a:p>
          <a:p>
            <a:pPr defTabSz="896938">
              <a:tabLst>
                <a:tab pos="1346200" algn="l"/>
                <a:tab pos="3049588" algn="l"/>
                <a:tab pos="3586163" algn="l"/>
                <a:tab pos="5832475" algn="l"/>
              </a:tabLst>
            </a:pPr>
            <a:r>
              <a:rPr lang="fr-FR" sz="1000" dirty="0">
                <a:latin typeface="Times New Roman" panose="02020603050405020304" pitchFamily="18" charset="0"/>
                <a:cs typeface="Times New Roman" panose="02020603050405020304" pitchFamily="18" charset="0"/>
              </a:rPr>
              <a:t>Rapporteur	 Ken </a:t>
            </a:r>
            <a:r>
              <a:rPr lang="fr-FR" sz="1000" cap="all" dirty="0">
                <a:latin typeface="Times New Roman" panose="02020603050405020304" pitchFamily="18" charset="0"/>
                <a:cs typeface="Times New Roman" panose="02020603050405020304" pitchFamily="18" charset="0"/>
              </a:rPr>
              <a:t>CHEN</a:t>
            </a:r>
            <a:r>
              <a:rPr lang="fr-FR" sz="1000" dirty="0">
                <a:latin typeface="Times New Roman" panose="02020603050405020304" pitchFamily="18" charset="0"/>
                <a:cs typeface="Times New Roman" panose="02020603050405020304" pitchFamily="18" charset="0"/>
              </a:rPr>
              <a:t>,		Professeur,	 Université Paris 13 (Sorbonne Paris Nord)         </a:t>
            </a:r>
          </a:p>
          <a:p>
            <a:pPr defTabSz="896938">
              <a:tabLst>
                <a:tab pos="1346200" algn="l"/>
                <a:tab pos="3049588" algn="l"/>
                <a:tab pos="3586163" algn="l"/>
                <a:tab pos="5832475" algn="l"/>
              </a:tabLst>
            </a:pPr>
            <a:r>
              <a:rPr lang="fr-FR" sz="1000" dirty="0">
                <a:latin typeface="Times New Roman" panose="02020603050405020304" pitchFamily="18" charset="0"/>
                <a:cs typeface="Times New Roman" panose="02020603050405020304" pitchFamily="18" charset="0"/>
              </a:rPr>
              <a:t>Examinatrice	 Rosa </a:t>
            </a:r>
            <a:r>
              <a:rPr lang="fr-FR" sz="1000" cap="all" dirty="0">
                <a:latin typeface="Times New Roman" panose="02020603050405020304" pitchFamily="18" charset="0"/>
                <a:cs typeface="Times New Roman" panose="02020603050405020304" pitchFamily="18" charset="0"/>
              </a:rPr>
              <a:t>FIGUEIREDO</a:t>
            </a:r>
            <a:r>
              <a:rPr lang="fr-FR" sz="1000" dirty="0">
                <a:latin typeface="Times New Roman" panose="02020603050405020304" pitchFamily="18" charset="0"/>
                <a:cs typeface="Times New Roman" panose="02020603050405020304" pitchFamily="18" charset="0"/>
              </a:rPr>
              <a:t>,		Maîtresse de conférences,	 Avignon Université    </a:t>
            </a:r>
          </a:p>
          <a:p>
            <a:pPr defTabSz="896938">
              <a:tabLst>
                <a:tab pos="1346200" algn="l"/>
                <a:tab pos="3049588" algn="l"/>
                <a:tab pos="3586163" algn="l"/>
                <a:tab pos="5832475" algn="l"/>
              </a:tabLst>
            </a:pPr>
            <a:r>
              <a:rPr lang="fr-FR" sz="1000" dirty="0">
                <a:latin typeface="Times New Roman" panose="02020603050405020304" pitchFamily="18" charset="0"/>
                <a:cs typeface="Times New Roman" panose="02020603050405020304" pitchFamily="18" charset="0"/>
              </a:rPr>
              <a:t>Examinatrice	 Nathalie </a:t>
            </a:r>
            <a:r>
              <a:rPr lang="fr-FR" sz="1000" cap="all" dirty="0">
                <a:latin typeface="Times New Roman" panose="02020603050405020304" pitchFamily="18" charset="0"/>
                <a:cs typeface="Times New Roman" panose="02020603050405020304" pitchFamily="18" charset="0"/>
              </a:rPr>
              <a:t>MITTON,		</a:t>
            </a:r>
            <a:r>
              <a:rPr lang="fr-FR" sz="1000" dirty="0">
                <a:latin typeface="Times New Roman" panose="02020603050405020304" pitchFamily="18" charset="0"/>
                <a:cs typeface="Times New Roman" panose="02020603050405020304" pitchFamily="18" charset="0"/>
              </a:rPr>
              <a:t>Directrice de recherche,</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 Centre Inria de l'</a:t>
            </a:r>
            <a:r>
              <a:rPr lang="fr-FR" sz="1000" dirty="0" err="1">
                <a:latin typeface="Times New Roman" panose="02020603050405020304" pitchFamily="18" charset="0"/>
                <a:cs typeface="Times New Roman" panose="02020603050405020304" pitchFamily="18" charset="0"/>
              </a:rPr>
              <a:t>universite</a:t>
            </a:r>
            <a:r>
              <a:rPr lang="fr-FR" sz="1000" dirty="0">
                <a:latin typeface="Times New Roman" panose="02020603050405020304" pitchFamily="18" charset="0"/>
                <a:cs typeface="Times New Roman" panose="02020603050405020304" pitchFamily="18" charset="0"/>
              </a:rPr>
              <a:t> de Lille  </a:t>
            </a:r>
          </a:p>
          <a:p>
            <a:pPr defTabSz="896938">
              <a:tabLst>
                <a:tab pos="1346200" algn="l"/>
                <a:tab pos="3049588" algn="l"/>
                <a:tab pos="3586163" algn="l"/>
                <a:tab pos="5832475" algn="l"/>
              </a:tabLst>
            </a:pPr>
            <a:r>
              <a:rPr lang="fr-FR" sz="1000" dirty="0">
                <a:latin typeface="Times New Roman" panose="02020603050405020304" pitchFamily="18" charset="0"/>
                <a:cs typeface="Times New Roman" panose="02020603050405020304" pitchFamily="18" charset="0"/>
              </a:rPr>
              <a:t>Examinateur	 Patrick </a:t>
            </a:r>
            <a:r>
              <a:rPr lang="fr-FR" sz="1000" cap="all" dirty="0">
                <a:latin typeface="Times New Roman" panose="02020603050405020304" pitchFamily="18" charset="0"/>
                <a:cs typeface="Times New Roman" panose="02020603050405020304" pitchFamily="18" charset="0"/>
              </a:rPr>
              <a:t>SONDI,		</a:t>
            </a:r>
            <a:r>
              <a:rPr lang="fr-FR" sz="1000" dirty="0">
                <a:latin typeface="Times New Roman" panose="02020603050405020304" pitchFamily="18" charset="0"/>
                <a:cs typeface="Times New Roman" panose="02020603050405020304" pitchFamily="18" charset="0"/>
              </a:rPr>
              <a:t>Professeur,</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 CERI Systèmes Numériques IMT Nord Europe  </a:t>
            </a:r>
          </a:p>
          <a:p>
            <a:pPr defTabSz="896938">
              <a:tabLst>
                <a:tab pos="1346200" algn="l"/>
                <a:tab pos="3049588" algn="l"/>
                <a:tab pos="3586163" algn="l"/>
                <a:tab pos="5832475" algn="l"/>
              </a:tabLst>
            </a:pPr>
            <a:r>
              <a:rPr lang="fr-FR" sz="1000" dirty="0">
                <a:latin typeface="Times New Roman" panose="02020603050405020304" pitchFamily="18" charset="0"/>
                <a:cs typeface="Times New Roman" panose="02020603050405020304" pitchFamily="18" charset="0"/>
              </a:rPr>
              <a:t>Examinateur	 Massimo  </a:t>
            </a:r>
            <a:r>
              <a:rPr lang="fr-FR" sz="1000" cap="all" dirty="0">
                <a:latin typeface="Times New Roman" panose="02020603050405020304" pitchFamily="18" charset="0"/>
                <a:cs typeface="Times New Roman" panose="02020603050405020304" pitchFamily="18" charset="0"/>
              </a:rPr>
              <a:t>TORNATORE,</a:t>
            </a:r>
            <a:r>
              <a:rPr lang="fr-FR" sz="1000" dirty="0">
                <a:latin typeface="Times New Roman" panose="02020603050405020304" pitchFamily="18" charset="0"/>
                <a:cs typeface="Times New Roman" panose="02020603050405020304" pitchFamily="18" charset="0"/>
              </a:rPr>
              <a:t>  		Professor,	 Polytechnique de Milan - Italie     </a:t>
            </a:r>
          </a:p>
          <a:p>
            <a:pPr defTabSz="896938">
              <a:tabLst>
                <a:tab pos="1346200" algn="l"/>
                <a:tab pos="3049588" algn="l"/>
                <a:tab pos="3586163" algn="l"/>
                <a:tab pos="5832475" algn="l"/>
              </a:tabLst>
            </a:pPr>
            <a:r>
              <a:rPr lang="fr-FR" sz="1000" dirty="0">
                <a:latin typeface="Times New Roman" panose="02020603050405020304" pitchFamily="18" charset="0"/>
                <a:cs typeface="Times New Roman" panose="02020603050405020304" pitchFamily="18" charset="0"/>
              </a:rPr>
              <a:t>Co-Directeur de thèse 	 Fen </a:t>
            </a:r>
            <a:r>
              <a:rPr lang="fr-FR" sz="1000" cap="all" dirty="0">
                <a:latin typeface="Times New Roman" panose="02020603050405020304" pitchFamily="18" charset="0"/>
                <a:cs typeface="Times New Roman" panose="02020603050405020304" pitchFamily="18" charset="0"/>
              </a:rPr>
              <a:t>ZHOU</a:t>
            </a:r>
            <a:r>
              <a:rPr lang="fr-FR" sz="1000" dirty="0">
                <a:latin typeface="Times New Roman" panose="02020603050405020304" pitchFamily="18" charset="0"/>
                <a:cs typeface="Times New Roman" panose="02020603050405020304" pitchFamily="18" charset="0"/>
              </a:rPr>
              <a:t>,		Associate Professor,	 CERI-LIA, </a:t>
            </a:r>
            <a:r>
              <a:rPr lang="fr-FR" sz="1000" dirty="0" err="1">
                <a:latin typeface="Times New Roman" panose="02020603050405020304" pitchFamily="18" charset="0"/>
                <a:cs typeface="Times New Roman" panose="02020603050405020304" pitchFamily="18" charset="0"/>
              </a:rPr>
              <a:t>University</a:t>
            </a:r>
            <a:r>
              <a:rPr lang="fr-FR" sz="1000" dirty="0">
                <a:latin typeface="Times New Roman" panose="02020603050405020304" pitchFamily="18" charset="0"/>
                <a:cs typeface="Times New Roman" panose="02020603050405020304" pitchFamily="18" charset="0"/>
              </a:rPr>
              <a:t> of Avignon, France            </a:t>
            </a:r>
          </a:p>
          <a:p>
            <a:pPr defTabSz="896938">
              <a:tabLst>
                <a:tab pos="1346200" algn="l"/>
                <a:tab pos="3049588" algn="l"/>
                <a:tab pos="3586163" algn="l"/>
                <a:tab pos="5832475" algn="l"/>
              </a:tabLst>
            </a:pPr>
            <a:r>
              <a:rPr lang="fr-FR" sz="1000" dirty="0">
                <a:latin typeface="Times New Roman" panose="02020603050405020304" pitchFamily="18" charset="0"/>
                <a:cs typeface="Times New Roman" panose="02020603050405020304" pitchFamily="18" charset="0"/>
              </a:rPr>
              <a:t>Directeur de thèse	 Ahmed </a:t>
            </a:r>
            <a:r>
              <a:rPr lang="fr-FR" sz="1000" cap="all" dirty="0">
                <a:latin typeface="Times New Roman" panose="02020603050405020304" pitchFamily="18" charset="0"/>
                <a:cs typeface="Times New Roman" panose="02020603050405020304" pitchFamily="18" charset="0"/>
              </a:rPr>
              <a:t>MEDDAHI</a:t>
            </a:r>
            <a:r>
              <a:rPr lang="fr-FR" sz="1000" dirty="0">
                <a:latin typeface="Times New Roman" panose="02020603050405020304" pitchFamily="18" charset="0"/>
                <a:cs typeface="Times New Roman" panose="02020603050405020304" pitchFamily="18" charset="0"/>
              </a:rPr>
              <a:t>,	   	Professeur,	 IMT Nord Europe</a:t>
            </a:r>
          </a:p>
          <a:p>
            <a:pPr>
              <a:tabLst>
                <a:tab pos="1346200" algn="l"/>
                <a:tab pos="3049588" algn="l"/>
              </a:tabLst>
            </a:pPr>
            <a:r>
              <a:rPr lang="fr-FR" sz="1000" b="1" dirty="0">
                <a:solidFill>
                  <a:srgbClr val="00B0F0"/>
                </a:solidFill>
                <a:latin typeface="Times New Roman" panose="02020603050405020304" pitchFamily="18" charset="0"/>
                <a:cs typeface="Times New Roman" panose="02020603050405020304" pitchFamily="18" charset="0"/>
              </a:rPr>
              <a:t>Résumé</a:t>
            </a:r>
          </a:p>
          <a:p>
            <a:pPr algn="just"/>
            <a:r>
              <a:rPr lang="fr-FR" sz="800" dirty="0"/>
              <a:t>La </a:t>
            </a:r>
            <a:r>
              <a:rPr lang="fr-FR" sz="800" dirty="0" err="1"/>
              <a:t>programmabilité</a:t>
            </a:r>
            <a:r>
              <a:rPr lang="fr-FR" sz="800" dirty="0"/>
              <a:t> et la virtualisation croissante des architectures réseaux nécessitent de nouvelles approches pour garantir une résilience face aux catastrophes (naturelles, défaillances matérielles localisées ou généralisées). Elles nécessitent aussi de maintenir la qualité de service, en cas de pannes à grande échelle. Alors que la complexité et la dynamicité des infrastructures numériques s'accroît, il est essentiel de développer des stratégies robustes de provisionnement de services réseaux virtualisés. L’objectif est de garantir la continuité opérationnelle du réseau et la fiabilité des services supportés, en particulier dans des conditions critiques. Par ailleurs, l’optimisation et la disponibilité des ressources telles que la bande passante, la capacité de traitement, de stockage mais aussi les coûts opérationnels, constituent des éléments critiques, dans les environnements réseaux dynamiques. Dans ce contexte, les architectures réseaux doivent être capables, conjointement, de fournir un haut niveau de résilience, satisfaire les contraintes de qualité de service, tout en minimisant l’usage des ressources disponibles. Pour adresser ce triple défi, nous proposons des stratégies de provisionnement de chaînes de fonctions de service réseau (Service </a:t>
            </a:r>
            <a:r>
              <a:rPr lang="fr-FR" sz="800" dirty="0" err="1"/>
              <a:t>Function</a:t>
            </a:r>
            <a:r>
              <a:rPr lang="fr-FR" sz="800" dirty="0"/>
              <a:t> </a:t>
            </a:r>
            <a:r>
              <a:rPr lang="fr-FR" sz="800" dirty="0" err="1"/>
              <a:t>Chains</a:t>
            </a:r>
            <a:r>
              <a:rPr lang="fr-FR" sz="800" dirty="0"/>
              <a:t> - SFC) résilientes, tout en préservant l'efficacité et l’usage des ressources disponibles. Dans une première contribution, nous proposons routage multi-chemins adaptatif pour la protection multi-chemins (MP). Cette protection MP réduit significativement les ressources réservées pour le chemin de secours à travers une répartition pertinente du trafic SFC sur plusieurs chemins primaires "DZ-disjoints". Pour optimiser le placement des VNF, le routage des requêtes SFC avec protection, nous proposons un modèle de programme linéaire en nombres entiers (ILP) adaptatif. Deux heuristiques sont aussi proposées pour fournir des solutions quasi optimales, qui réduisent significativement le temps de calcul. Dans la seconde contribution, un schéma d'optimisation des ressources est proposé pour le chaînage de fonctions service réseau hybride résilient (R-HSFCRO). Ce schéma prend en compte des exigences distinctes pour le trafic bidirectionnel et une mutualisation des </a:t>
            </a:r>
            <a:r>
              <a:rPr lang="fr-FR" sz="800" dirty="0" err="1"/>
              <a:t>VNFs</a:t>
            </a:r>
            <a:r>
              <a:rPr lang="fr-FR" sz="800" dirty="0"/>
              <a:t>. Les solutions exactes sont formulées à l'aide de la programmation linéaire en nombres entiers mixtes (MILP) et de la programmation par contraintes (CP). Pour palier aux limitations de MILP et CP (passage à l’échelle) deux heuristiques basées sur un routage de plus court chemin multi-contraint dans un graphe </a:t>
            </a:r>
            <a:r>
              <a:rPr lang="fr-FR" sz="800" dirty="0" err="1"/>
              <a:t>multipartie</a:t>
            </a:r>
            <a:r>
              <a:rPr lang="fr-FR" sz="800" dirty="0"/>
              <a:t> sont proposés. Le routage « DZ-disjoint » que nous proposons permet de tenir compte de la cartographie réseau des zones sinistrées, pour minimiser en parallèle l’usage des ressources disponibles (sur les liens actifs mais aussi de secours) et satisfaire les contraintes de qualité de service (ex. latence). Les résultats obtenus montrent l’efficacité, la pertinence et le passage à l'échelle des algorithmes, heuristiques proposés pour des scénarios réseaux de petite, moyenne et grande dimension. Les évaluations numériques confirment que les stratégies proposées réduisent significativement l'utilisation des ressources nécessaires ou disponibles (de 20 à 50 % pour certains scénarios) tout en garantissant une protection totale contre des pannes affectant une seule « </a:t>
            </a:r>
            <a:r>
              <a:rPr lang="fr-FR" sz="800" dirty="0" err="1"/>
              <a:t>disaster</a:t>
            </a:r>
            <a:r>
              <a:rPr lang="fr-FR" sz="800" dirty="0"/>
              <a:t> zone ». Les résultats obtenus montrent également que les solutions proposées offrent un équilibre judicieux entre un niveau de résilience garanti et une allocation optimale des ressources disponibles, dans les environnements réseaux virtualisés NFV.</a:t>
            </a:r>
            <a:endParaRPr lang="fr-FR" altLang="zh-CN" sz="800" b="1" dirty="0">
              <a:solidFill>
                <a:srgbClr val="FF0000"/>
              </a:solidFill>
              <a:latin typeface="Times New Roman" panose="02020603050405020304" pitchFamily="18" charset="0"/>
              <a:cs typeface="Times New Roman" panose="02020603050405020304" pitchFamily="18" charset="0"/>
            </a:endParaRPr>
          </a:p>
        </p:txBody>
      </p:sp>
      <p:sp>
        <p:nvSpPr>
          <p:cNvPr id="49" name="PlaceHolder 1"/>
          <p:cNvSpPr>
            <a:spLocks noGrp="1"/>
          </p:cNvSpPr>
          <p:nvPr>
            <p:ph type="title"/>
          </p:nvPr>
        </p:nvSpPr>
        <p:spPr>
          <a:xfrm>
            <a:off x="2808000" y="25200"/>
            <a:ext cx="3528000" cy="908280"/>
          </a:xfrm>
          <a:prstGeom prst="rect">
            <a:avLst/>
          </a:prstGeom>
          <a:noFill/>
          <a:ln w="0">
            <a:noFill/>
          </a:ln>
        </p:spPr>
        <p:txBody>
          <a:bodyPr lIns="90000" tIns="45000" rIns="90000" bIns="45000" anchor="ctr">
            <a:noAutofit/>
          </a:bodyPr>
          <a:lstStyle/>
          <a:p>
            <a:pPr algn="ctr">
              <a:lnSpc>
                <a:spcPct val="100000"/>
              </a:lnSpc>
              <a:buNone/>
            </a:pPr>
            <a:r>
              <a:rPr lang="fr-FR" sz="2000" b="1" strike="noStrike" cap="all" spc="-1" dirty="0">
                <a:solidFill>
                  <a:srgbClr val="000000"/>
                </a:solidFill>
                <a:latin typeface="Arial"/>
              </a:rPr>
              <a:t>AVIS de </a:t>
            </a:r>
            <a:br>
              <a:rPr sz="2000" dirty="0"/>
            </a:br>
            <a:r>
              <a:rPr lang="fr-FR" sz="2000" b="1" strike="noStrike" cap="all" spc="-1" dirty="0">
                <a:solidFill>
                  <a:srgbClr val="000000"/>
                </a:solidFill>
                <a:latin typeface="Arial"/>
              </a:rPr>
              <a:t>Soutenance de thèse</a:t>
            </a:r>
            <a:endParaRPr lang="fr-FR" sz="2000" b="0" strike="noStrike" spc="-1" dirty="0">
              <a:solidFill>
                <a:srgbClr val="000000"/>
              </a:solidFill>
              <a:latin typeface="Arial"/>
            </a:endParaRPr>
          </a:p>
        </p:txBody>
      </p:sp>
      <p:sp>
        <p:nvSpPr>
          <p:cNvPr id="50" name="AutoShape 3"/>
          <p:cNvSpPr/>
          <p:nvPr/>
        </p:nvSpPr>
        <p:spPr>
          <a:xfrm>
            <a:off x="7775280" y="196920"/>
            <a:ext cx="576000" cy="564840"/>
          </a:xfrm>
          <a:prstGeom prst="rect">
            <a:avLst/>
          </a:prstGeom>
          <a:noFill/>
          <a:ln w="0">
            <a:noFill/>
          </a:ln>
        </p:spPr>
        <p:style>
          <a:lnRef idx="0">
            <a:scrgbClr r="0" g="0" b="0"/>
          </a:lnRef>
          <a:fillRef idx="0">
            <a:scrgbClr r="0" g="0" b="0"/>
          </a:fillRef>
          <a:effectRef idx="0">
            <a:scrgbClr r="0" g="0" b="0"/>
          </a:effectRef>
          <a:fontRef idx="minor"/>
        </p:style>
        <p:txBody>
          <a:bodyPr numCol="1" spcCol="0" anchor="t">
            <a:noAutofit/>
          </a:bodyPr>
          <a:lstStyle/>
          <a:p>
            <a:pPr>
              <a:lnSpc>
                <a:spcPct val="100000"/>
              </a:lnSpc>
            </a:pPr>
            <a:endParaRPr lang="fr-FR" sz="1800" b="0" strike="noStrike" spc="-1">
              <a:solidFill>
                <a:srgbClr val="000000"/>
              </a:solidFill>
              <a:latin typeface="Arial"/>
            </a:endParaRPr>
          </a:p>
        </p:txBody>
      </p:sp>
      <p:sp>
        <p:nvSpPr>
          <p:cNvPr id="7" name="Rectangle 6">
            <a:extLst>
              <a:ext uri="{FF2B5EF4-FFF2-40B4-BE49-F238E27FC236}">
                <a16:creationId xmlns:a16="http://schemas.microsoft.com/office/drawing/2014/main" id="{96A25A5B-A787-42A8-B00B-9FC6C16A7F6F}"/>
              </a:ext>
            </a:extLst>
          </p:cNvPr>
          <p:cNvSpPr/>
          <p:nvPr/>
        </p:nvSpPr>
        <p:spPr>
          <a:xfrm>
            <a:off x="80683" y="80683"/>
            <a:ext cx="1250576" cy="793376"/>
          </a:xfrm>
          <a:prstGeom prst="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7" name="Image 16">
            <a:extLst>
              <a:ext uri="{FF2B5EF4-FFF2-40B4-BE49-F238E27FC236}">
                <a16:creationId xmlns:a16="http://schemas.microsoft.com/office/drawing/2014/main" id="{C9D19EDB-9974-40BB-A4D7-DCA87F5DB741}"/>
              </a:ext>
            </a:extLst>
          </p:cNvPr>
          <p:cNvPicPr>
            <a:picLocks noChangeAspect="1"/>
          </p:cNvPicPr>
          <p:nvPr/>
        </p:nvPicPr>
        <p:blipFill>
          <a:blip r:embed="rId3"/>
          <a:stretch>
            <a:fillRect/>
          </a:stretch>
        </p:blipFill>
        <p:spPr>
          <a:xfrm>
            <a:off x="147441" y="25200"/>
            <a:ext cx="2102880" cy="817597"/>
          </a:xfrm>
          <a:prstGeom prst="rect">
            <a:avLst/>
          </a:prstGeom>
        </p:spPr>
      </p:pic>
      <p:pic>
        <p:nvPicPr>
          <p:cNvPr id="8" name="Image 19">
            <a:extLst>
              <a:ext uri="{FF2B5EF4-FFF2-40B4-BE49-F238E27FC236}">
                <a16:creationId xmlns:a16="http://schemas.microsoft.com/office/drawing/2014/main" id="{0262DB59-3C11-427F-8CC7-4837A7993E14}"/>
              </a:ext>
            </a:extLst>
          </p:cNvPr>
          <p:cNvPicPr/>
          <p:nvPr/>
        </p:nvPicPr>
        <p:blipFill>
          <a:blip r:embed="rId4"/>
          <a:stretch/>
        </p:blipFill>
        <p:spPr>
          <a:xfrm>
            <a:off x="7063165" y="53557"/>
            <a:ext cx="1017927" cy="782904"/>
          </a:xfrm>
          <a:prstGeom prst="rect">
            <a:avLst/>
          </a:prstGeom>
          <a:ln w="0">
            <a:noFill/>
          </a:ln>
        </p:spPr>
      </p:pic>
      <p:pic>
        <p:nvPicPr>
          <p:cNvPr id="9" name="Image 30">
            <a:extLst>
              <a:ext uri="{FF2B5EF4-FFF2-40B4-BE49-F238E27FC236}">
                <a16:creationId xmlns:a16="http://schemas.microsoft.com/office/drawing/2014/main" id="{44DDADB0-0CBE-4B5E-BC06-1915C0CDE503}"/>
              </a:ext>
            </a:extLst>
          </p:cNvPr>
          <p:cNvPicPr/>
          <p:nvPr/>
        </p:nvPicPr>
        <p:blipFill>
          <a:blip r:embed="rId5"/>
          <a:stretch/>
        </p:blipFill>
        <p:spPr>
          <a:xfrm>
            <a:off x="7860129" y="-72129"/>
            <a:ext cx="1513304" cy="1012254"/>
          </a:xfrm>
          <a:prstGeom prst="rect">
            <a:avLst/>
          </a:prstGeom>
          <a:ln w="0">
            <a:noFill/>
          </a:ln>
        </p:spPr>
      </p:pic>
    </p:spTree>
  </p:cSld>
  <p:clrMapOvr>
    <a:masterClrMapping/>
  </p:clrMapOvr>
</p:sld>
</file>

<file path=ppt/theme/theme1.xml><?xml version="1.0" encoding="utf-8"?>
<a:theme xmlns:a="http://schemas.openxmlformats.org/drawingml/2006/main" name="IMT Atlantique">
  <a:themeElements>
    <a:clrScheme name="PPT IMT LILLE">
      <a:dk1>
        <a:srgbClr val="000000"/>
      </a:dk1>
      <a:lt1>
        <a:srgbClr val="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7072</TotalTime>
  <Words>896</Words>
  <Application>Microsoft Office PowerPoint</Application>
  <PresentationFormat>Affichage à l'écran (4:3)</PresentationFormat>
  <Paragraphs>30</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DejaVu Sans</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694</cp:revision>
  <cp:lastPrinted>2024-11-04T14:07:48Z</cp:lastPrinted>
  <dcterms:created xsi:type="dcterms:W3CDTF">2017-02-14T10:24:51Z</dcterms:created>
  <dcterms:modified xsi:type="dcterms:W3CDTF">2025-06-05T13:08:15Z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Affichage à l'écran (4:3)</vt:lpwstr>
  </property>
  <property fmtid="{D5CDD505-2E9C-101B-9397-08002B2CF9AE}" pid="4" name="Slides">
    <vt:i4>1</vt:i4>
  </property>
</Properties>
</file>