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CE4117F6-E8AC-48D7-B5B6-226910CADD33}">
          <p14:sldIdLst>
            <p14:sldId id="256"/>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3879" autoAdjust="0"/>
  </p:normalViewPr>
  <p:slideViewPr>
    <p:cSldViewPr snapToGrid="0" showGuides="1">
      <p:cViewPr varScale="1">
        <p:scale>
          <a:sx n="96" d="100"/>
          <a:sy n="96" d="100"/>
        </p:scale>
        <p:origin x="1956"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2"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fr-FR" sz="1800" b="0" strike="noStrike" spc="-1">
                <a:solidFill>
                  <a:srgbClr val="000000"/>
                </a:solidFill>
                <a:latin typeface="Arial"/>
              </a:rPr>
              <a:t>Cliquez pour déplacer la diapo</a:t>
            </a:r>
          </a:p>
        </p:txBody>
      </p:sp>
      <p:sp>
        <p:nvSpPr>
          <p:cNvPr id="43"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fr-FR" sz="2000" b="0" strike="noStrike" spc="-1">
                <a:solidFill>
                  <a:srgbClr val="000000"/>
                </a:solidFill>
                <a:latin typeface="Arial"/>
              </a:rPr>
              <a:t>Cliquez pour modifier le format des notes</a:t>
            </a:r>
          </a:p>
        </p:txBody>
      </p:sp>
      <p:sp>
        <p:nvSpPr>
          <p:cNvPr id="44"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fr-FR" sz="1400" b="0" strike="noStrike" spc="-1">
                <a:solidFill>
                  <a:srgbClr val="000000"/>
                </a:solidFill>
                <a:latin typeface="Times New Roman"/>
              </a:rPr>
              <a:t>&lt;en-tête&gt;</a:t>
            </a:r>
          </a:p>
        </p:txBody>
      </p:sp>
      <p:sp>
        <p:nvSpPr>
          <p:cNvPr id="45" name="PlaceHolder 4"/>
          <p:cNvSpPr>
            <a:spLocks noGrp="1"/>
          </p:cNvSpPr>
          <p:nvPr>
            <p:ph type="dt" idx="3"/>
          </p:nvPr>
        </p:nvSpPr>
        <p:spPr>
          <a:xfrm>
            <a:off x="4278960" y="0"/>
            <a:ext cx="3280680" cy="534240"/>
          </a:xfrm>
          <a:prstGeom prst="rect">
            <a:avLst/>
          </a:prstGeom>
          <a:noFill/>
          <a:ln w="0">
            <a:noFill/>
          </a:ln>
        </p:spPr>
        <p:txBody>
          <a:bodyPr lIns="0" tIns="0" rIns="0" bIns="0" anchor="t">
            <a:noAutofit/>
          </a:bodyPr>
          <a:lstStyle>
            <a:lvl1pPr indent="0" algn="r">
              <a:buNone/>
              <a:defRPr lang="fr-FR" sz="1400" b="0" strike="noStrike" spc="-1">
                <a:solidFill>
                  <a:srgbClr val="000000"/>
                </a:solidFill>
                <a:latin typeface="Times New Roman"/>
              </a:defRPr>
            </a:lvl1pPr>
          </a:lstStyle>
          <a:p>
            <a:pPr indent="0" algn="r">
              <a:buNone/>
            </a:pPr>
            <a:r>
              <a:rPr lang="fr-FR" sz="1400" b="0" strike="noStrike" spc="-1">
                <a:solidFill>
                  <a:srgbClr val="000000"/>
                </a:solidFill>
                <a:latin typeface="Times New Roman"/>
              </a:rPr>
              <a:t>&lt;date/heure&gt;</a:t>
            </a:r>
          </a:p>
        </p:txBody>
      </p:sp>
      <p:sp>
        <p:nvSpPr>
          <p:cNvPr id="46" name="PlaceHolder 5"/>
          <p:cNvSpPr>
            <a:spLocks noGrp="1"/>
          </p:cNvSpPr>
          <p:nvPr>
            <p:ph type="ftr" idx="4"/>
          </p:nvPr>
        </p:nvSpPr>
        <p:spPr>
          <a:xfrm>
            <a:off x="0" y="10157400"/>
            <a:ext cx="3280680" cy="534240"/>
          </a:xfrm>
          <a:prstGeom prst="rect">
            <a:avLst/>
          </a:prstGeom>
          <a:noFill/>
          <a:ln w="0">
            <a:noFill/>
          </a:ln>
        </p:spPr>
        <p:txBody>
          <a:bodyPr lIns="0" tIns="0" rIns="0" bIns="0" anchor="b">
            <a:noAutofit/>
          </a:bodyPr>
          <a:lstStyle>
            <a:lvl1pPr indent="0">
              <a:buNone/>
              <a:defRPr lang="fr-FR" sz="1400" b="0" strike="noStrike" spc="-1">
                <a:solidFill>
                  <a:srgbClr val="000000"/>
                </a:solidFill>
                <a:latin typeface="Times New Roman"/>
              </a:defRPr>
            </a:lvl1pPr>
          </a:lstStyle>
          <a:p>
            <a:pPr indent="0">
              <a:buNone/>
            </a:pPr>
            <a:r>
              <a:rPr lang="fr-FR" sz="1400" b="0" strike="noStrike" spc="-1">
                <a:solidFill>
                  <a:srgbClr val="000000"/>
                </a:solidFill>
                <a:latin typeface="Times New Roman"/>
              </a:rPr>
              <a:t>&lt;pied de page&gt;</a:t>
            </a:r>
          </a:p>
        </p:txBody>
      </p:sp>
      <p:sp>
        <p:nvSpPr>
          <p:cNvPr id="47" name="PlaceHolder 6"/>
          <p:cNvSpPr>
            <a:spLocks noGrp="1"/>
          </p:cNvSpPr>
          <p:nvPr>
            <p:ph type="sldNum" idx="5"/>
          </p:nvPr>
        </p:nvSpPr>
        <p:spPr>
          <a:xfrm>
            <a:off x="4278960" y="10157400"/>
            <a:ext cx="3280680" cy="534240"/>
          </a:xfrm>
          <a:prstGeom prst="rect">
            <a:avLst/>
          </a:prstGeom>
          <a:noFill/>
          <a:ln w="0">
            <a:noFill/>
          </a:ln>
        </p:spPr>
        <p:txBody>
          <a:bodyPr lIns="0" tIns="0" rIns="0" bIns="0" anchor="b">
            <a:noAutofit/>
          </a:bodyPr>
          <a:lstStyle>
            <a:lvl1pPr indent="0" algn="r">
              <a:buNone/>
              <a:defRPr lang="fr-FR" sz="1400" b="0" strike="noStrike" spc="-1">
                <a:solidFill>
                  <a:srgbClr val="000000"/>
                </a:solidFill>
                <a:latin typeface="Times New Roman"/>
              </a:defRPr>
            </a:lvl1pPr>
          </a:lstStyle>
          <a:p>
            <a:pPr indent="0" algn="r">
              <a:buNone/>
            </a:pPr>
            <a:fld id="{4C273167-EC86-4623-B233-61CB888C75A3}" type="slidenum">
              <a:rPr lang="fr-FR" sz="1400" b="0" strike="noStrike" spc="-1">
                <a:solidFill>
                  <a:srgbClr val="000000"/>
                </a:solidFill>
                <a:latin typeface="Times New Roman"/>
              </a:rPr>
              <a:t>‹N°›</a:t>
            </a:fld>
            <a:endParaRPr lang="fr-FR" sz="1400" b="0" strike="noStrike" spc="-1">
              <a:solidFill>
                <a:srgbClr val="000000"/>
              </a:solidFill>
              <a:latin typeface="Times New Roman"/>
            </a:endParaRPr>
          </a:p>
        </p:txBody>
      </p:sp>
    </p:spTree>
    <p:extLst>
      <p:ext uri="{BB962C8B-B14F-4D97-AF65-F5344CB8AC3E}">
        <p14:creationId xmlns:p14="http://schemas.microsoft.com/office/powerpoint/2010/main" val="3134170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PlaceHolder 1"/>
          <p:cNvSpPr>
            <a:spLocks noGrp="1" noRot="1" noChangeAspect="1"/>
          </p:cNvSpPr>
          <p:nvPr>
            <p:ph type="sldImg"/>
          </p:nvPr>
        </p:nvSpPr>
        <p:spPr>
          <a:xfrm>
            <a:off x="917575" y="744538"/>
            <a:ext cx="4962525" cy="3722687"/>
          </a:xfrm>
          <a:prstGeom prst="rect">
            <a:avLst/>
          </a:prstGeom>
          <a:ln w="0">
            <a:noFill/>
          </a:ln>
        </p:spPr>
      </p:sp>
      <p:sp>
        <p:nvSpPr>
          <p:cNvPr id="58" name="PlaceHolder 2"/>
          <p:cNvSpPr>
            <a:spLocks noGrp="1"/>
          </p:cNvSpPr>
          <p:nvPr>
            <p:ph type="body"/>
          </p:nvPr>
        </p:nvSpPr>
        <p:spPr>
          <a:xfrm>
            <a:off x="679680" y="4715280"/>
            <a:ext cx="5437800" cy="4466520"/>
          </a:xfrm>
          <a:prstGeom prst="rect">
            <a:avLst/>
          </a:prstGeom>
          <a:noFill/>
          <a:ln w="0">
            <a:noFill/>
          </a:ln>
        </p:spPr>
        <p:txBody>
          <a:bodyPr anchor="t">
            <a:normAutofit/>
          </a:bodyPr>
          <a:lstStyle/>
          <a:p>
            <a:pPr marL="216000" indent="0">
              <a:buNone/>
            </a:pPr>
            <a:endParaRPr lang="fr-FR" sz="1800" b="0" strike="noStrike" spc="-1">
              <a:solidFill>
                <a:srgbClr val="000000"/>
              </a:solidFill>
              <a:latin typeface="Arial"/>
            </a:endParaRPr>
          </a:p>
        </p:txBody>
      </p:sp>
      <p:sp>
        <p:nvSpPr>
          <p:cNvPr id="59" name="PlaceHolder 3"/>
          <p:cNvSpPr>
            <a:spLocks noGrp="1"/>
          </p:cNvSpPr>
          <p:nvPr>
            <p:ph type="sldNum" idx="6"/>
          </p:nvPr>
        </p:nvSpPr>
        <p:spPr>
          <a:xfrm>
            <a:off x="3850560" y="9428760"/>
            <a:ext cx="2945160" cy="496080"/>
          </a:xfrm>
          <a:prstGeom prst="rect">
            <a:avLst/>
          </a:prstGeom>
          <a:noFill/>
          <a:ln w="0">
            <a:noFill/>
          </a:ln>
        </p:spPr>
        <p:txBody>
          <a:bodyPr anchor="b">
            <a:noAutofit/>
          </a:bodyPr>
          <a:lstStyle>
            <a:lvl1pPr indent="0" algn="r">
              <a:lnSpc>
                <a:spcPct val="100000"/>
              </a:lnSpc>
              <a:buNone/>
              <a:defRPr lang="fr-FR" sz="1200" b="0" strike="noStrike" spc="-1">
                <a:solidFill>
                  <a:srgbClr val="000000"/>
                </a:solidFill>
                <a:latin typeface="+mn-lt"/>
                <a:ea typeface="+mn-ea"/>
              </a:defRPr>
            </a:lvl1pPr>
          </a:lstStyle>
          <a:p>
            <a:pPr indent="0" algn="r">
              <a:lnSpc>
                <a:spcPct val="100000"/>
              </a:lnSpc>
              <a:buNone/>
            </a:pPr>
            <a:fld id="{91697B15-C3D0-4832-904F-95BCAB8E6967}" type="slidenum">
              <a:rPr lang="fr-FR" sz="1200" b="0" strike="noStrike" spc="-1">
                <a:solidFill>
                  <a:srgbClr val="000000"/>
                </a:solidFill>
                <a:latin typeface="+mn-lt"/>
                <a:ea typeface="+mn-ea"/>
              </a:rPr>
              <a:t>1</a:t>
            </a:fld>
            <a:endParaRPr lang="fr-FR"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28" name="PlaceHolder 2"/>
          <p:cNvSpPr>
            <a:spLocks noGrp="1"/>
          </p:cNvSpPr>
          <p:nvPr>
            <p:ph/>
          </p:nvPr>
        </p:nvSpPr>
        <p:spPr>
          <a:xfrm>
            <a:off x="617400" y="1512720"/>
            <a:ext cx="78991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29" name="PlaceHolder 3"/>
          <p:cNvSpPr>
            <a:spLocks noGrp="1"/>
          </p:cNvSpPr>
          <p:nvPr>
            <p:ph/>
          </p:nvPr>
        </p:nvSpPr>
        <p:spPr>
          <a:xfrm>
            <a:off x="617400" y="3589920"/>
            <a:ext cx="78991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31" name="PlaceHolder 2"/>
          <p:cNvSpPr>
            <a:spLocks noGrp="1"/>
          </p:cNvSpPr>
          <p:nvPr>
            <p:ph/>
          </p:nvPr>
        </p:nvSpPr>
        <p:spPr>
          <a:xfrm>
            <a:off x="61740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2" name="PlaceHolder 3"/>
          <p:cNvSpPr>
            <a:spLocks noGrp="1"/>
          </p:cNvSpPr>
          <p:nvPr>
            <p:ph/>
          </p:nvPr>
        </p:nvSpPr>
        <p:spPr>
          <a:xfrm>
            <a:off x="466488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3" name="PlaceHolder 4"/>
          <p:cNvSpPr>
            <a:spLocks noGrp="1"/>
          </p:cNvSpPr>
          <p:nvPr>
            <p:ph/>
          </p:nvPr>
        </p:nvSpPr>
        <p:spPr>
          <a:xfrm>
            <a:off x="617400" y="35899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4" name="PlaceHolder 5"/>
          <p:cNvSpPr>
            <a:spLocks noGrp="1"/>
          </p:cNvSpPr>
          <p:nvPr>
            <p:ph/>
          </p:nvPr>
        </p:nvSpPr>
        <p:spPr>
          <a:xfrm>
            <a:off x="4664880" y="35899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36" name="PlaceHolder 2"/>
          <p:cNvSpPr>
            <a:spLocks noGrp="1"/>
          </p:cNvSpPr>
          <p:nvPr>
            <p:ph/>
          </p:nvPr>
        </p:nvSpPr>
        <p:spPr>
          <a:xfrm>
            <a:off x="617400" y="15127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7" name="PlaceHolder 3"/>
          <p:cNvSpPr>
            <a:spLocks noGrp="1"/>
          </p:cNvSpPr>
          <p:nvPr>
            <p:ph/>
          </p:nvPr>
        </p:nvSpPr>
        <p:spPr>
          <a:xfrm>
            <a:off x="3288240" y="15127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8" name="PlaceHolder 4"/>
          <p:cNvSpPr>
            <a:spLocks noGrp="1"/>
          </p:cNvSpPr>
          <p:nvPr>
            <p:ph/>
          </p:nvPr>
        </p:nvSpPr>
        <p:spPr>
          <a:xfrm>
            <a:off x="5959440" y="15127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39" name="PlaceHolder 5"/>
          <p:cNvSpPr>
            <a:spLocks noGrp="1"/>
          </p:cNvSpPr>
          <p:nvPr>
            <p:ph/>
          </p:nvPr>
        </p:nvSpPr>
        <p:spPr>
          <a:xfrm>
            <a:off x="617400" y="35899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40" name="PlaceHolder 6"/>
          <p:cNvSpPr>
            <a:spLocks noGrp="1"/>
          </p:cNvSpPr>
          <p:nvPr>
            <p:ph/>
          </p:nvPr>
        </p:nvSpPr>
        <p:spPr>
          <a:xfrm>
            <a:off x="3288240" y="35899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41" name="PlaceHolder 7"/>
          <p:cNvSpPr>
            <a:spLocks noGrp="1"/>
          </p:cNvSpPr>
          <p:nvPr>
            <p:ph/>
          </p:nvPr>
        </p:nvSpPr>
        <p:spPr>
          <a:xfrm>
            <a:off x="5959440" y="3589920"/>
            <a:ext cx="254340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7" name="PlaceHolder 2"/>
          <p:cNvSpPr>
            <a:spLocks noGrp="1"/>
          </p:cNvSpPr>
          <p:nvPr>
            <p:ph type="subTitle"/>
          </p:nvPr>
        </p:nvSpPr>
        <p:spPr>
          <a:xfrm>
            <a:off x="617400" y="1512720"/>
            <a:ext cx="7899120" cy="3976200"/>
          </a:xfrm>
          <a:prstGeom prst="rect">
            <a:avLst/>
          </a:prstGeom>
          <a:noFill/>
          <a:ln w="0">
            <a:noFill/>
          </a:ln>
        </p:spPr>
        <p:txBody>
          <a:bodyPr lIns="0" tIns="0" rIns="0" bIns="0" anchor="ctr">
            <a:noAutofit/>
          </a:bodyPr>
          <a:lstStyle/>
          <a:p>
            <a:pPr indent="0" algn="ctr">
              <a:buNone/>
            </a:pPr>
            <a:endParaRPr lang="fr-FR"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9" name="PlaceHolder 2"/>
          <p:cNvSpPr>
            <a:spLocks noGrp="1"/>
          </p:cNvSpPr>
          <p:nvPr>
            <p:ph/>
          </p:nvPr>
        </p:nvSpPr>
        <p:spPr>
          <a:xfrm>
            <a:off x="617400" y="1512720"/>
            <a:ext cx="7899120" cy="397620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11" name="PlaceHolder 2"/>
          <p:cNvSpPr>
            <a:spLocks noGrp="1"/>
          </p:cNvSpPr>
          <p:nvPr>
            <p:ph/>
          </p:nvPr>
        </p:nvSpPr>
        <p:spPr>
          <a:xfrm>
            <a:off x="617400" y="1512720"/>
            <a:ext cx="3854520" cy="397620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12" name="PlaceHolder 3"/>
          <p:cNvSpPr>
            <a:spLocks noGrp="1"/>
          </p:cNvSpPr>
          <p:nvPr>
            <p:ph/>
          </p:nvPr>
        </p:nvSpPr>
        <p:spPr>
          <a:xfrm>
            <a:off x="4664880" y="1512720"/>
            <a:ext cx="3854520" cy="397620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1259640" y="188640"/>
            <a:ext cx="7014240" cy="2035440"/>
          </a:xfrm>
          <a:prstGeom prst="rect">
            <a:avLst/>
          </a:prstGeom>
          <a:noFill/>
          <a:ln w="0">
            <a:noFill/>
          </a:ln>
        </p:spPr>
        <p:txBody>
          <a:bodyPr lIns="0" tIns="0" rIns="0" bIns="0" anchor="ctr">
            <a:noAutofit/>
          </a:bodyPr>
          <a:lstStyle/>
          <a:p>
            <a:pPr algn="ctr"/>
            <a:endParaRPr lang="fr-FR"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16" name="PlaceHolder 2"/>
          <p:cNvSpPr>
            <a:spLocks noGrp="1"/>
          </p:cNvSpPr>
          <p:nvPr>
            <p:ph/>
          </p:nvPr>
        </p:nvSpPr>
        <p:spPr>
          <a:xfrm>
            <a:off x="61740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17" name="PlaceHolder 3"/>
          <p:cNvSpPr>
            <a:spLocks noGrp="1"/>
          </p:cNvSpPr>
          <p:nvPr>
            <p:ph/>
          </p:nvPr>
        </p:nvSpPr>
        <p:spPr>
          <a:xfrm>
            <a:off x="4664880" y="1512720"/>
            <a:ext cx="3854520" cy="397620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18" name="PlaceHolder 4"/>
          <p:cNvSpPr>
            <a:spLocks noGrp="1"/>
          </p:cNvSpPr>
          <p:nvPr>
            <p:ph/>
          </p:nvPr>
        </p:nvSpPr>
        <p:spPr>
          <a:xfrm>
            <a:off x="617400" y="35899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20" name="PlaceHolder 2"/>
          <p:cNvSpPr>
            <a:spLocks noGrp="1"/>
          </p:cNvSpPr>
          <p:nvPr>
            <p:ph/>
          </p:nvPr>
        </p:nvSpPr>
        <p:spPr>
          <a:xfrm>
            <a:off x="617400" y="1512720"/>
            <a:ext cx="3854520" cy="397620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21" name="PlaceHolder 3"/>
          <p:cNvSpPr>
            <a:spLocks noGrp="1"/>
          </p:cNvSpPr>
          <p:nvPr>
            <p:ph/>
          </p:nvPr>
        </p:nvSpPr>
        <p:spPr>
          <a:xfrm>
            <a:off x="466488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22" name="PlaceHolder 4"/>
          <p:cNvSpPr>
            <a:spLocks noGrp="1"/>
          </p:cNvSpPr>
          <p:nvPr>
            <p:ph/>
          </p:nvPr>
        </p:nvSpPr>
        <p:spPr>
          <a:xfrm>
            <a:off x="4664880" y="35899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259640" y="188640"/>
            <a:ext cx="7014240" cy="438840"/>
          </a:xfrm>
          <a:prstGeom prst="rect">
            <a:avLst/>
          </a:prstGeom>
          <a:noFill/>
          <a:ln w="0">
            <a:noFill/>
          </a:ln>
        </p:spPr>
        <p:txBody>
          <a:bodyPr lIns="0" tIns="0" rIns="0" bIns="0" anchor="ctr">
            <a:noAutofit/>
          </a:bodyPr>
          <a:lstStyle/>
          <a:p>
            <a:pPr indent="0">
              <a:buNone/>
            </a:pPr>
            <a:endParaRPr lang="fr-FR" sz="1800" b="0" strike="noStrike" spc="-1">
              <a:solidFill>
                <a:srgbClr val="000000"/>
              </a:solidFill>
              <a:latin typeface="Arial"/>
            </a:endParaRPr>
          </a:p>
        </p:txBody>
      </p:sp>
      <p:sp>
        <p:nvSpPr>
          <p:cNvPr id="24" name="PlaceHolder 2"/>
          <p:cNvSpPr>
            <a:spLocks noGrp="1"/>
          </p:cNvSpPr>
          <p:nvPr>
            <p:ph/>
          </p:nvPr>
        </p:nvSpPr>
        <p:spPr>
          <a:xfrm>
            <a:off x="61740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25" name="PlaceHolder 3"/>
          <p:cNvSpPr>
            <a:spLocks noGrp="1"/>
          </p:cNvSpPr>
          <p:nvPr>
            <p:ph/>
          </p:nvPr>
        </p:nvSpPr>
        <p:spPr>
          <a:xfrm>
            <a:off x="4664880" y="1512720"/>
            <a:ext cx="38545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26" name="PlaceHolder 4"/>
          <p:cNvSpPr>
            <a:spLocks noGrp="1"/>
          </p:cNvSpPr>
          <p:nvPr>
            <p:ph/>
          </p:nvPr>
        </p:nvSpPr>
        <p:spPr>
          <a:xfrm>
            <a:off x="617400" y="3589920"/>
            <a:ext cx="7899120" cy="1896480"/>
          </a:xfrm>
          <a:prstGeom prst="rect">
            <a:avLst/>
          </a:prstGeom>
          <a:noFill/>
          <a:ln w="0">
            <a:noFill/>
          </a:ln>
        </p:spPr>
        <p:txBody>
          <a:bodyPr lIns="0" tIns="0" rIns="0" bIns="0" anchor="t">
            <a:normAutofit/>
          </a:bodyPr>
          <a:lstStyle/>
          <a:p>
            <a:pPr indent="0">
              <a:spcBef>
                <a:spcPts val="1417"/>
              </a:spcBef>
              <a:buNone/>
            </a:pPr>
            <a:endParaRPr lang="fr-FR" sz="1500" b="0" strike="noStrike" spc="-1">
              <a:solidFill>
                <a:schemeClr val="accent5"/>
              </a:solidFill>
              <a:latin typeface="Arial"/>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7"/>
          <p:cNvSpPr/>
          <p:nvPr/>
        </p:nvSpPr>
        <p:spPr>
          <a:xfrm>
            <a:off x="0" y="0"/>
            <a:ext cx="9143640" cy="9172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fr-FR" sz="1800" b="0" strike="noStrike" spc="-1">
              <a:solidFill>
                <a:schemeClr val="lt1"/>
              </a:solidFill>
              <a:latin typeface="Arial"/>
            </a:endParaRPr>
          </a:p>
        </p:txBody>
      </p:sp>
      <p:pic>
        <p:nvPicPr>
          <p:cNvPr id="7" name="Image 8"/>
          <p:cNvPicPr/>
          <p:nvPr/>
        </p:nvPicPr>
        <p:blipFill>
          <a:blip r:embed="rId14"/>
          <a:stretch/>
        </p:blipFill>
        <p:spPr>
          <a:xfrm>
            <a:off x="104760" y="114120"/>
            <a:ext cx="1013760" cy="688680"/>
          </a:xfrm>
          <a:prstGeom prst="rect">
            <a:avLst/>
          </a:prstGeom>
          <a:ln w="0">
            <a:noFill/>
          </a:ln>
        </p:spPr>
      </p:pic>
      <p:sp>
        <p:nvSpPr>
          <p:cNvPr id="2" name="PlaceHolder 1"/>
          <p:cNvSpPr>
            <a:spLocks noGrp="1"/>
          </p:cNvSpPr>
          <p:nvPr>
            <p:ph type="title"/>
          </p:nvPr>
        </p:nvSpPr>
        <p:spPr>
          <a:xfrm>
            <a:off x="1259640" y="188640"/>
            <a:ext cx="7014240" cy="438840"/>
          </a:xfrm>
          <a:prstGeom prst="rect">
            <a:avLst/>
          </a:prstGeom>
          <a:noFill/>
          <a:ln w="0">
            <a:noFill/>
          </a:ln>
        </p:spPr>
        <p:txBody>
          <a:bodyPr lIns="90000" tIns="45000" rIns="90000" bIns="45000" anchor="t">
            <a:noAutofit/>
          </a:bodyPr>
          <a:lstStyle/>
          <a:p>
            <a:pPr indent="0">
              <a:lnSpc>
                <a:spcPct val="100000"/>
              </a:lnSpc>
              <a:buNone/>
            </a:pPr>
            <a:r>
              <a:rPr lang="fr-FR" sz="1200" b="1" strike="noStrike" cap="all" spc="-1">
                <a:solidFill>
                  <a:srgbClr val="000000"/>
                </a:solidFill>
                <a:latin typeface="Arial"/>
              </a:rPr>
              <a:t>Modifiez le style du titre</a:t>
            </a:r>
            <a:endParaRPr lang="fr-FR" sz="1200" b="0" strike="noStrike" spc="-1">
              <a:solidFill>
                <a:srgbClr val="000000"/>
              </a:solidFill>
              <a:latin typeface="Arial"/>
            </a:endParaRPr>
          </a:p>
        </p:txBody>
      </p:sp>
      <p:sp>
        <p:nvSpPr>
          <p:cNvPr id="3" name="PlaceHolder 2"/>
          <p:cNvSpPr>
            <a:spLocks noGrp="1"/>
          </p:cNvSpPr>
          <p:nvPr>
            <p:ph type="body"/>
          </p:nvPr>
        </p:nvSpPr>
        <p:spPr>
          <a:xfrm>
            <a:off x="617400" y="1512720"/>
            <a:ext cx="7899120" cy="3976200"/>
          </a:xfrm>
          <a:prstGeom prst="rect">
            <a:avLst/>
          </a:prstGeom>
          <a:noFill/>
          <a:ln w="0">
            <a:noFill/>
          </a:ln>
        </p:spPr>
        <p:txBody>
          <a:bodyPr lIns="90000" tIns="45000" rIns="90000" bIns="45000" anchor="t">
            <a:noAutofit/>
          </a:bodyPr>
          <a:lstStyle/>
          <a:p>
            <a:pPr indent="0">
              <a:lnSpc>
                <a:spcPct val="100000"/>
              </a:lnSpc>
              <a:buNone/>
              <a:tabLst>
                <a:tab pos="0" algn="l"/>
              </a:tabLst>
            </a:pPr>
            <a:r>
              <a:rPr lang="fr-FR" sz="1500" b="0" strike="noStrike" spc="-1">
                <a:solidFill>
                  <a:schemeClr val="accent5"/>
                </a:solidFill>
                <a:latin typeface="Arial"/>
              </a:rPr>
              <a:t>Modifiez les styles du texte du masque</a:t>
            </a:r>
          </a:p>
          <a:p>
            <a:pPr indent="0">
              <a:lnSpc>
                <a:spcPct val="100000"/>
              </a:lnSpc>
              <a:buNone/>
              <a:tabLst>
                <a:tab pos="0" algn="l"/>
              </a:tabLst>
            </a:pPr>
            <a:r>
              <a:rPr lang="fr-FR" sz="1700" b="1" strike="noStrike" spc="-1">
                <a:solidFill>
                  <a:srgbClr val="F2A900"/>
                </a:solidFill>
                <a:latin typeface="Arial"/>
              </a:rPr>
              <a:t>Deuxième niveau</a:t>
            </a:r>
            <a:endParaRPr lang="fr-FR" sz="1700" b="0" strike="noStrike" spc="-1">
              <a:solidFill>
                <a:schemeClr val="accent5"/>
              </a:solidFill>
              <a:latin typeface="Arial"/>
            </a:endParaRPr>
          </a:p>
          <a:p>
            <a:pPr indent="0">
              <a:lnSpc>
                <a:spcPct val="100000"/>
              </a:lnSpc>
              <a:buNone/>
              <a:tabLst>
                <a:tab pos="0" algn="l"/>
              </a:tabLst>
            </a:pPr>
            <a:r>
              <a:rPr lang="fr-FR" sz="1000" b="0" strike="noStrike" spc="-1">
                <a:solidFill>
                  <a:srgbClr val="000000"/>
                </a:solidFill>
                <a:latin typeface="Arial"/>
              </a:rPr>
              <a:t>Troisième niveau</a:t>
            </a:r>
            <a:endParaRPr lang="fr-FR" sz="1000" b="0" strike="noStrike" spc="-1">
              <a:solidFill>
                <a:schemeClr val="accent5"/>
              </a:solidFill>
              <a:latin typeface="Arial"/>
            </a:endParaRPr>
          </a:p>
          <a:p>
            <a:pPr marL="171360" lvl="3" indent="-171360">
              <a:lnSpc>
                <a:spcPct val="100000"/>
              </a:lnSpc>
              <a:buClr>
                <a:srgbClr val="F2A900"/>
              </a:buClr>
              <a:buFont typeface="Arial"/>
              <a:buChar char="►"/>
              <a:tabLst>
                <a:tab pos="0" algn="l"/>
              </a:tabLst>
            </a:pPr>
            <a:r>
              <a:rPr lang="fr-FR" sz="1000" b="0" strike="noStrike" spc="-1">
                <a:solidFill>
                  <a:srgbClr val="000000"/>
                </a:solidFill>
                <a:latin typeface="Arial"/>
              </a:rPr>
              <a:t>Quatrième niveau</a:t>
            </a:r>
          </a:p>
          <a:p>
            <a:pPr marL="361800" lvl="4" indent="-171360">
              <a:lnSpc>
                <a:spcPct val="100000"/>
              </a:lnSpc>
              <a:buClr>
                <a:srgbClr val="F2A900"/>
              </a:buClr>
              <a:buFont typeface="Arial"/>
              <a:buChar char="-"/>
              <a:tabLst>
                <a:tab pos="0" algn="l"/>
              </a:tabLst>
            </a:pPr>
            <a:r>
              <a:rPr lang="fr-FR" sz="1000" b="0" strike="noStrike" spc="-1">
                <a:solidFill>
                  <a:srgbClr val="000000"/>
                </a:solidFill>
                <a:latin typeface="Arial"/>
              </a:rPr>
              <a:t>Cinquième niveau</a:t>
            </a:r>
          </a:p>
        </p:txBody>
      </p:sp>
      <p:sp>
        <p:nvSpPr>
          <p:cNvPr id="4" name="PlaceHolder 3"/>
          <p:cNvSpPr>
            <a:spLocks noGrp="1"/>
          </p:cNvSpPr>
          <p:nvPr>
            <p:ph type="dt" idx="1"/>
          </p:nvPr>
        </p:nvSpPr>
        <p:spPr>
          <a:xfrm>
            <a:off x="0" y="6669360"/>
            <a:ext cx="264600" cy="179640"/>
          </a:xfrm>
          <a:prstGeom prst="rect">
            <a:avLst/>
          </a:prstGeom>
          <a:noFill/>
          <a:ln w="0">
            <a:noFill/>
          </a:ln>
        </p:spPr>
        <p:txBody>
          <a:bodyPr lIns="0" tIns="0" rIns="0" bIns="0" anchor="ctr">
            <a:noAutofit/>
          </a:bodyPr>
          <a:lstStyle>
            <a:lvl1pPr indent="0" algn="ctr">
              <a:lnSpc>
                <a:spcPct val="100000"/>
              </a:lnSpc>
              <a:buNone/>
              <a:defRPr lang="fr-FR" sz="100" b="0" strike="noStrike" spc="-1">
                <a:solidFill>
                  <a:srgbClr val="FFFFFE">
                    <a:alpha val="0"/>
                  </a:srgbClr>
                </a:solidFill>
                <a:latin typeface="Arial"/>
              </a:defRPr>
            </a:lvl1pPr>
          </a:lstStyle>
          <a:p>
            <a:pPr indent="0" algn="ctr">
              <a:lnSpc>
                <a:spcPct val="100000"/>
              </a:lnSpc>
              <a:buNone/>
            </a:pPr>
            <a:r>
              <a:rPr lang="fr-FR" sz="100" b="0" strike="noStrike" spc="-1">
                <a:solidFill>
                  <a:srgbClr val="FFFFFE">
                    <a:alpha val="0"/>
                  </a:srgbClr>
                </a:solidFill>
                <a:latin typeface="Arial"/>
              </a:rPr>
              <a:t> </a:t>
            </a:r>
            <a:endParaRPr lang="fr-FR" sz="100" b="0" strike="noStrike" spc="-1">
              <a:solidFill>
                <a:srgbClr val="000000"/>
              </a:solidFill>
              <a:latin typeface="Times New Roman"/>
            </a:endParaRPr>
          </a:p>
        </p:txBody>
      </p:sp>
      <p:sp>
        <p:nvSpPr>
          <p:cNvPr id="5" name="PlaceHolder 4"/>
          <p:cNvSpPr>
            <a:spLocks noGrp="1"/>
          </p:cNvSpPr>
          <p:nvPr>
            <p:ph type="ftr" idx="2"/>
          </p:nvPr>
        </p:nvSpPr>
        <p:spPr>
          <a:xfrm>
            <a:off x="1778040" y="6060960"/>
            <a:ext cx="5587560" cy="359640"/>
          </a:xfrm>
          <a:prstGeom prst="rect">
            <a:avLst/>
          </a:prstGeom>
          <a:noFill/>
          <a:ln w="0">
            <a:noFill/>
          </a:ln>
        </p:spPr>
        <p:txBody>
          <a:bodyPr lIns="90000" tIns="45000" rIns="90000" bIns="45000" anchor="t">
            <a:noAutofit/>
          </a:bodyPr>
          <a:lstStyle>
            <a:lvl1pPr indent="0" algn="r">
              <a:lnSpc>
                <a:spcPct val="100000"/>
              </a:lnSpc>
              <a:buNone/>
              <a:defRPr lang="fr-FR" sz="1800" b="0" strike="noStrike" spc="-1">
                <a:solidFill>
                  <a:srgbClr val="000000"/>
                </a:solidFill>
                <a:latin typeface="Arial"/>
              </a:defRPr>
            </a:lvl1pPr>
          </a:lstStyle>
          <a:p>
            <a:pPr indent="0" algn="r">
              <a:lnSpc>
                <a:spcPct val="100000"/>
              </a:lnSpc>
              <a:buNone/>
            </a:pPr>
            <a:r>
              <a:rPr lang="fr-FR" sz="1800" b="0" strike="noStrike" spc="-1">
                <a:solidFill>
                  <a:srgbClr val="000000"/>
                </a:solidFill>
                <a:latin typeface="Arial"/>
              </a:rPr>
              <a:t> </a:t>
            </a:r>
            <a:endParaRPr lang="fr-FR" sz="18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100000">
              <a:srgbClr val="FFFFFF"/>
            </a:gs>
            <a:gs pos="100000">
              <a:srgbClr val="7DE9FF"/>
            </a:gs>
          </a:gsLst>
          <a:lin ang="16200000"/>
        </a:gradFill>
        <a:effectLst/>
      </p:bgPr>
    </p:bg>
    <p:spTree>
      <p:nvGrpSpPr>
        <p:cNvPr id="1" name=""/>
        <p:cNvGrpSpPr/>
        <p:nvPr/>
      </p:nvGrpSpPr>
      <p:grpSpPr>
        <a:xfrm>
          <a:off x="0" y="0"/>
          <a:ext cx="0" cy="0"/>
          <a:chOff x="0" y="0"/>
          <a:chExt cx="0" cy="0"/>
        </a:xfrm>
      </p:grpSpPr>
      <p:sp>
        <p:nvSpPr>
          <p:cNvPr id="48" name="Rectangle 5"/>
          <p:cNvSpPr/>
          <p:nvPr/>
        </p:nvSpPr>
        <p:spPr>
          <a:xfrm>
            <a:off x="26642" y="33924"/>
            <a:ext cx="9143640" cy="6986528"/>
          </a:xfrm>
          <a:prstGeom prst="rect">
            <a:avLst/>
          </a:prstGeom>
          <a:noFill/>
          <a:ln w="0">
            <a:noFill/>
          </a:ln>
        </p:spPr>
        <p:style>
          <a:lnRef idx="0">
            <a:scrgbClr r="0" g="0" b="0"/>
          </a:lnRef>
          <a:fillRef idx="0">
            <a:scrgbClr r="0" g="0" b="0"/>
          </a:fillRef>
          <a:effectRef idx="0">
            <a:scrgbClr r="0" g="0" b="0"/>
          </a:effectRef>
          <a:fontRef idx="minor"/>
        </p:style>
        <p:txBody>
          <a:bodyPr numCol="1" spcCol="0" anchor="t">
            <a:spAutoFit/>
          </a:bodyPr>
          <a:lstStyle/>
          <a:p>
            <a:pPr>
              <a:lnSpc>
                <a:spcPct val="100000"/>
              </a:lnSpc>
            </a:pPr>
            <a:endParaRPr lang="fr-FR" sz="1000" b="0" strike="noStrike" spc="-1" dirty="0">
              <a:solidFill>
                <a:srgbClr val="000000"/>
              </a:solidFill>
              <a:latin typeface="Arial"/>
            </a:endParaRPr>
          </a:p>
          <a:p>
            <a:pPr>
              <a:lnSpc>
                <a:spcPct val="100000"/>
              </a:lnSpc>
            </a:pPr>
            <a:endParaRPr lang="fr-FR" sz="1000" b="0" strike="noStrike" spc="-1" dirty="0">
              <a:solidFill>
                <a:srgbClr val="000000"/>
              </a:solidFill>
              <a:latin typeface="Arial"/>
            </a:endParaRPr>
          </a:p>
          <a:p>
            <a:pPr>
              <a:lnSpc>
                <a:spcPct val="100000"/>
              </a:lnSpc>
            </a:pPr>
            <a:endParaRPr lang="fr-FR" sz="1000" b="0" strike="noStrike" spc="-1" dirty="0">
              <a:solidFill>
                <a:srgbClr val="000000"/>
              </a:solidFill>
              <a:latin typeface="Arial"/>
            </a:endParaRPr>
          </a:p>
          <a:p>
            <a:pPr algn="r">
              <a:lnSpc>
                <a:spcPct val="100000"/>
              </a:lnSpc>
            </a:pPr>
            <a:endParaRPr lang="fr-FR" sz="1000" b="0" strike="noStrike" spc="-1" dirty="0">
              <a:solidFill>
                <a:srgbClr val="000000"/>
              </a:solidFill>
              <a:latin typeface="Arial"/>
            </a:endParaRPr>
          </a:p>
          <a:p>
            <a:pPr>
              <a:lnSpc>
                <a:spcPct val="100000"/>
              </a:lnSpc>
            </a:pPr>
            <a:endParaRPr lang="fr-FR" sz="1000" b="0" strike="noStrike" spc="-1" dirty="0">
              <a:solidFill>
                <a:srgbClr val="000000"/>
              </a:solidFill>
              <a:latin typeface="Arial"/>
            </a:endParaRPr>
          </a:p>
          <a:p>
            <a:pPr>
              <a:lnSpc>
                <a:spcPct val="100000"/>
              </a:lnSpc>
            </a:pPr>
            <a:endParaRPr lang="fr-FR" sz="1000" b="0" strike="noStrike" spc="-1" dirty="0">
              <a:solidFill>
                <a:srgbClr val="000000"/>
              </a:solidFill>
              <a:latin typeface="Arial"/>
            </a:endParaRPr>
          </a:p>
          <a:p>
            <a:pPr lvl="0" eaLnBrk="0" fontAlgn="base" hangingPunct="0">
              <a:spcBef>
                <a:spcPct val="0"/>
              </a:spcBef>
              <a:spcAft>
                <a:spcPct val="0"/>
              </a:spcAft>
            </a:pPr>
            <a:r>
              <a:rPr lang="fr-FR" altLang="zh-CN" sz="1000" b="1" dirty="0">
                <a:latin typeface="Times New Roman" panose="02020603050405020304" pitchFamily="18" charset="0"/>
                <a:ea typeface="Droid Sans Fallback"/>
                <a:cs typeface="Times New Roman" panose="02020603050405020304" pitchFamily="18" charset="0"/>
              </a:rPr>
              <a:t>Laboratoires d’accueil : </a:t>
            </a:r>
            <a:r>
              <a:rPr lang="fr-FR" altLang="zh-CN" sz="1000" i="1" dirty="0">
                <a:latin typeface="Times New Roman" panose="02020603050405020304" pitchFamily="18" charset="0"/>
                <a:ea typeface="Droid Sans Fallback"/>
                <a:cs typeface="Times New Roman" panose="02020603050405020304" pitchFamily="18" charset="0"/>
              </a:rPr>
              <a:t>CERI SN </a:t>
            </a:r>
            <a:r>
              <a:rPr lang="fr-FR" sz="1000" i="1" dirty="0">
                <a:latin typeface="Times New Roman" panose="02020603050405020304" pitchFamily="18" charset="0"/>
                <a:cs typeface="Times New Roman" panose="02020603050405020304" pitchFamily="18" charset="0"/>
              </a:rPr>
              <a:t>Centre d'Enseignement de Recherche et d'Innovation Systèmes Numériques IMT Nord Europe </a:t>
            </a:r>
          </a:p>
          <a:p>
            <a:pPr lvl="0" eaLnBrk="0" fontAlgn="base" hangingPunct="0">
              <a:spcBef>
                <a:spcPct val="0"/>
              </a:spcBef>
              <a:spcAft>
                <a:spcPct val="0"/>
              </a:spcAft>
            </a:pPr>
            <a:r>
              <a:rPr lang="fr-FR" altLang="zh-CN" sz="1000" b="1" dirty="0">
                <a:solidFill>
                  <a:srgbClr val="000000"/>
                </a:solidFill>
                <a:latin typeface="Times New Roman" panose="02020603050405020304" pitchFamily="18" charset="0"/>
                <a:ea typeface="Droid Sans Fallback"/>
                <a:cs typeface="Times New Roman" panose="02020603050405020304" pitchFamily="18" charset="0"/>
              </a:rPr>
              <a:t>Ecole Graduée : MADIS  : </a:t>
            </a:r>
            <a:r>
              <a:rPr lang="fr-FR" sz="1000" i="1" dirty="0">
                <a:latin typeface="Times New Roman" panose="02020603050405020304" pitchFamily="18" charset="0"/>
                <a:cs typeface="Times New Roman" panose="02020603050405020304" pitchFamily="18" charset="0"/>
              </a:rPr>
              <a:t>Mathématiques, sciences du numérique et de leurs interactions (Univ. Lille, Centrale Lille Institut, IMT Nord Europe)</a:t>
            </a:r>
          </a:p>
          <a:p>
            <a:pPr lvl="0" eaLnBrk="0" fontAlgn="base" hangingPunct="0">
              <a:spcBef>
                <a:spcPct val="0"/>
              </a:spcBef>
              <a:spcAft>
                <a:spcPct val="0"/>
              </a:spcAft>
            </a:pPr>
            <a:endParaRPr lang="fr-FR" altLang="zh-CN" sz="1000" dirty="0">
              <a:latin typeface="Times New Roman" panose="02020603050405020304" pitchFamily="18" charset="0"/>
              <a:ea typeface="Droid Sans Fallback"/>
              <a:cs typeface="Times New Roman" panose="02020603050405020304" pitchFamily="18" charset="0"/>
            </a:endParaRPr>
          </a:p>
          <a:p>
            <a:pPr lvl="0" algn="ctr" eaLnBrk="0" fontAlgn="base" hangingPunct="0">
              <a:spcBef>
                <a:spcPct val="0"/>
              </a:spcBef>
              <a:spcAft>
                <a:spcPct val="0"/>
              </a:spcAft>
            </a:pPr>
            <a:r>
              <a:rPr lang="fr-FR" altLang="zh-CN" sz="1000" dirty="0">
                <a:latin typeface="Times New Roman" panose="02020603050405020304" pitchFamily="18" charset="0"/>
                <a:ea typeface="Droid Sans Fallback"/>
                <a:cs typeface="Times New Roman" panose="02020603050405020304" pitchFamily="18" charset="0"/>
              </a:rPr>
              <a:t>THÈSE présentée en vue d’obtenir le grade de DOCTEUR</a:t>
            </a:r>
            <a:r>
              <a:rPr lang="fr-FR" altLang="zh-CN" sz="1000" dirty="0">
                <a:solidFill>
                  <a:srgbClr val="FF0000"/>
                </a:solidFill>
                <a:latin typeface="Times New Roman" panose="02020603050405020304" pitchFamily="18" charset="0"/>
                <a:ea typeface="Droid Sans Fallback"/>
                <a:cs typeface="Times New Roman" panose="02020603050405020304" pitchFamily="18" charset="0"/>
              </a:rPr>
              <a:t> </a:t>
            </a:r>
            <a:r>
              <a:rPr lang="fr-FR" altLang="zh-CN" sz="1000" dirty="0">
                <a:latin typeface="Times New Roman" panose="02020603050405020304" pitchFamily="18" charset="0"/>
                <a:ea typeface="Droid Sans Fallback"/>
                <a:cs typeface="Times New Roman" panose="02020603050405020304" pitchFamily="18" charset="0"/>
              </a:rPr>
              <a:t>en </a:t>
            </a:r>
            <a:r>
              <a:rPr lang="fr-FR" sz="1000" dirty="0">
                <a:latin typeface="Times New Roman" panose="02020603050405020304" pitchFamily="18" charset="0"/>
                <a:cs typeface="Times New Roman" panose="02020603050405020304" pitchFamily="18" charset="0"/>
              </a:rPr>
              <a:t>Informatique, Automatique</a:t>
            </a:r>
          </a:p>
          <a:p>
            <a:pPr lvl="0" algn="ctr" eaLnBrk="0" fontAlgn="base" hangingPunct="0">
              <a:spcBef>
                <a:spcPct val="0"/>
              </a:spcBef>
              <a:spcAft>
                <a:spcPct val="0"/>
              </a:spcAft>
            </a:pPr>
            <a:r>
              <a:rPr lang="fr-FR" altLang="zh-CN" sz="600" dirty="0">
                <a:ea typeface="Droid Sans Fallback"/>
                <a:cs typeface="Arial" panose="020B0604020202020204" pitchFamily="34" charset="0"/>
              </a:rPr>
              <a:t>par</a:t>
            </a:r>
            <a:endParaRPr lang="fr-FR" sz="1200" dirty="0">
              <a:latin typeface="Times New Roman" panose="02020603050405020304" pitchFamily="18" charset="0"/>
              <a:cs typeface="Times New Roman" panose="02020603050405020304" pitchFamily="18" charset="0"/>
            </a:endParaRPr>
          </a:p>
          <a:p>
            <a:pPr algn="ctr"/>
            <a:r>
              <a:rPr lang="fr-FR" sz="1400" b="1" dirty="0">
                <a:latin typeface="Times New Roman" panose="02020603050405020304" pitchFamily="18" charset="0"/>
                <a:cs typeface="Times New Roman" panose="02020603050405020304" pitchFamily="18" charset="0"/>
              </a:rPr>
              <a:t>Mohand Oubelaid SEDDAR</a:t>
            </a:r>
          </a:p>
          <a:p>
            <a:pPr algn="ctr"/>
            <a:r>
              <a:rPr lang="fr-FR" altLang="zh-CN" sz="1000" dirty="0">
                <a:latin typeface="Times New Roman" panose="02020603050405020304" pitchFamily="18" charset="0"/>
                <a:cs typeface="Times New Roman" panose="02020603050405020304" pitchFamily="18" charset="0"/>
              </a:rPr>
              <a:t>D</a:t>
            </a:r>
            <a:r>
              <a:rPr lang="fr-FR" altLang="zh-CN" sz="600" dirty="0">
                <a:ea typeface="Droid Sans Fallback"/>
                <a:cs typeface="Arial" panose="020B0604020202020204" pitchFamily="34" charset="0"/>
              </a:rPr>
              <a:t>OCTORAT de l’IMT NORD EUROPE</a:t>
            </a:r>
          </a:p>
          <a:p>
            <a:pPr lvl="0" algn="ctr" eaLnBrk="0" fontAlgn="base" hangingPunct="0">
              <a:spcBef>
                <a:spcPct val="0"/>
              </a:spcBef>
              <a:spcAft>
                <a:spcPct val="0"/>
              </a:spcAft>
            </a:pPr>
            <a:r>
              <a:rPr lang="fr-FR" altLang="zh-CN" sz="800" dirty="0">
                <a:latin typeface="Times New Roman" panose="02020603050405020304" pitchFamily="18" charset="0"/>
                <a:ea typeface="Droid Sans Fallback"/>
                <a:cs typeface="Times New Roman" panose="02020603050405020304" pitchFamily="18" charset="0"/>
              </a:rPr>
              <a:t>Titre de la thèse : </a:t>
            </a:r>
          </a:p>
          <a:p>
            <a:pPr algn="ctr"/>
            <a:r>
              <a:rPr lang="fr-FR" sz="1200" b="1" i="1" dirty="0">
                <a:latin typeface="Times New Roman" panose="02020603050405020304" pitchFamily="18" charset="0"/>
                <a:cs typeface="Times New Roman" panose="02020603050405020304" pitchFamily="18" charset="0"/>
              </a:rPr>
              <a:t>Détection de pré-chutes et de chutes : une approche embarquée basée sur l’IA</a:t>
            </a:r>
          </a:p>
          <a:p>
            <a:pPr algn="ctr"/>
            <a:endParaRPr lang="fr-FR" sz="800" i="1" dirty="0"/>
          </a:p>
          <a:p>
            <a:pPr algn="ctr"/>
            <a:r>
              <a:rPr lang="fr-FR" sz="1200" b="1" i="1" dirty="0">
                <a:solidFill>
                  <a:srgbClr val="0070C0"/>
                </a:solidFill>
                <a:latin typeface="Times New Roman" panose="02020603050405020304" pitchFamily="18" charset="0"/>
                <a:cs typeface="Times New Roman" panose="02020603050405020304" pitchFamily="18" charset="0"/>
              </a:rPr>
              <a:t>Soutenance prévue le mercredi 08 octobre 2025 à 14H00</a:t>
            </a:r>
            <a:br>
              <a:rPr lang="fr-FR" sz="1200" b="1" i="1" dirty="0">
                <a:solidFill>
                  <a:srgbClr val="0070C0"/>
                </a:solidFill>
                <a:latin typeface="Times New Roman" panose="02020603050405020304" pitchFamily="18" charset="0"/>
                <a:cs typeface="Times New Roman" panose="02020603050405020304" pitchFamily="18" charset="0"/>
              </a:rPr>
            </a:br>
            <a:r>
              <a:rPr lang="fr-FR" sz="1200" b="1" i="1" dirty="0">
                <a:solidFill>
                  <a:srgbClr val="0070C0"/>
                </a:solidFill>
                <a:latin typeface="Times New Roman" panose="02020603050405020304" pitchFamily="18" charset="0"/>
                <a:cs typeface="Times New Roman" panose="02020603050405020304" pitchFamily="18" charset="0"/>
              </a:rPr>
              <a:t>Lieu :   Aix Marseille Université - Faculté des Sciences du Sport  - salle : des thèses </a:t>
            </a:r>
          </a:p>
          <a:p>
            <a:pPr algn="ctr"/>
            <a:r>
              <a:rPr lang="fr-FR" sz="1200" b="1" i="1" dirty="0">
                <a:solidFill>
                  <a:srgbClr val="0070C0"/>
                </a:solidFill>
                <a:latin typeface="Times New Roman" panose="02020603050405020304" pitchFamily="18" charset="0"/>
                <a:cs typeface="Times New Roman" panose="02020603050405020304" pitchFamily="18" charset="0"/>
              </a:rPr>
              <a:t>163 avenue de Luminy 13009 Marseille</a:t>
            </a:r>
          </a:p>
          <a:p>
            <a:pPr algn="ctr"/>
            <a:br>
              <a:rPr lang="fr-FR" sz="800" b="1" i="1" dirty="0">
                <a:solidFill>
                  <a:srgbClr val="0070C0"/>
                </a:solidFill>
                <a:latin typeface="Times New Roman" panose="02020603050405020304" pitchFamily="18" charset="0"/>
                <a:cs typeface="Times New Roman" panose="02020603050405020304" pitchFamily="18" charset="0"/>
              </a:rPr>
            </a:br>
            <a:r>
              <a:rPr lang="fr-FR" altLang="zh-CN" sz="1000" b="1" dirty="0">
                <a:latin typeface="Times New Roman" panose="02020603050405020304" pitchFamily="18" charset="0"/>
                <a:cs typeface="Times New Roman" panose="02020603050405020304" pitchFamily="18" charset="0"/>
              </a:rPr>
              <a:t>Devant le jury d’examen :</a:t>
            </a:r>
          </a:p>
          <a:p>
            <a:pPr defTabSz="896938">
              <a:tabLst>
                <a:tab pos="1346200" algn="l"/>
                <a:tab pos="3049588" algn="l"/>
                <a:tab pos="5832475" algn="l"/>
              </a:tabLst>
            </a:pPr>
            <a:r>
              <a:rPr lang="fr-FR" sz="1000" dirty="0">
                <a:latin typeface="Times New Roman" panose="02020603050405020304" pitchFamily="18" charset="0"/>
                <a:cs typeface="Times New Roman" panose="02020603050405020304" pitchFamily="18" charset="0"/>
              </a:rPr>
              <a:t>Président	 (désigné lors de la soutenance)</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Rapporteur	 Eric </a:t>
            </a:r>
            <a:r>
              <a:rPr lang="fr-FR" sz="1000" cap="all" dirty="0">
                <a:latin typeface="Times New Roman" panose="02020603050405020304" pitchFamily="18" charset="0"/>
                <a:cs typeface="Times New Roman" panose="02020603050405020304" pitchFamily="18" charset="0"/>
              </a:rPr>
              <a:t>CAMPO</a:t>
            </a:r>
            <a:r>
              <a:rPr lang="fr-FR" sz="1000" dirty="0">
                <a:latin typeface="Times New Roman" panose="02020603050405020304" pitchFamily="18" charset="0"/>
                <a:cs typeface="Times New Roman" panose="02020603050405020304" pitchFamily="18" charset="0"/>
              </a:rPr>
              <a:t>, 		Professeur,  	 Université de Toulouse  </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Rapporteur	 Thomas </a:t>
            </a:r>
            <a:r>
              <a:rPr lang="fr-FR" sz="1000" cap="all" dirty="0">
                <a:latin typeface="Times New Roman" panose="02020603050405020304" pitchFamily="18" charset="0"/>
                <a:cs typeface="Times New Roman" panose="02020603050405020304" pitchFamily="18" charset="0"/>
              </a:rPr>
              <a:t>ROBERT</a:t>
            </a:r>
            <a:r>
              <a:rPr lang="fr-FR" sz="1000" dirty="0">
                <a:latin typeface="Times New Roman" panose="02020603050405020304" pitchFamily="18" charset="0"/>
                <a:cs typeface="Times New Roman" panose="02020603050405020304" pitchFamily="18" charset="0"/>
              </a:rPr>
              <a:t>,		Chargé de recherche,	 Université Gustave Eiffel      </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Examinateur	 Norbert </a:t>
            </a:r>
            <a:r>
              <a:rPr lang="fr-FR" sz="1000" cap="all" dirty="0">
                <a:latin typeface="Times New Roman" panose="02020603050405020304" pitchFamily="18" charset="0"/>
                <a:cs typeface="Times New Roman" panose="02020603050405020304" pitchFamily="18" charset="0"/>
              </a:rPr>
              <a:t>NOURY</a:t>
            </a:r>
            <a:r>
              <a:rPr lang="fr-FR" sz="1000" dirty="0">
                <a:latin typeface="Times New Roman" panose="02020603050405020304" pitchFamily="18" charset="0"/>
                <a:cs typeface="Times New Roman" panose="02020603050405020304" pitchFamily="18" charset="0"/>
              </a:rPr>
              <a:t>,		Professeur,	 Université Lyon 1, INSA Lyon  </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Examinatrice	 Anne Sophie </a:t>
            </a:r>
            <a:r>
              <a:rPr lang="fr-FR" sz="1000" cap="all" dirty="0">
                <a:latin typeface="Times New Roman" panose="02020603050405020304" pitchFamily="18" charset="0"/>
                <a:cs typeface="Times New Roman" panose="02020603050405020304" pitchFamily="18" charset="0"/>
              </a:rPr>
              <a:t>RIGAUD MONNET,	</a:t>
            </a:r>
            <a:r>
              <a:rPr lang="fr-FR" sz="1000" dirty="0">
                <a:latin typeface="Times New Roman" panose="02020603050405020304" pitchFamily="18" charset="0"/>
                <a:cs typeface="Times New Roman" panose="02020603050405020304" pitchFamily="18" charset="0"/>
              </a:rPr>
              <a:t>Professeure – Praticienne hospitalière,</a:t>
            </a:r>
            <a:r>
              <a:rPr lang="fr-FR" sz="1000" cap="all" dirty="0">
                <a:latin typeface="Times New Roman" panose="02020603050405020304" pitchFamily="18" charset="0"/>
                <a:cs typeface="Times New Roman" panose="02020603050405020304" pitchFamily="18" charset="0"/>
              </a:rPr>
              <a:t>	</a:t>
            </a:r>
            <a:r>
              <a:rPr lang="fr-FR" sz="1000" dirty="0">
                <a:latin typeface="Times New Roman" panose="02020603050405020304" pitchFamily="18" charset="0"/>
                <a:cs typeface="Times New Roman" panose="02020603050405020304" pitchFamily="18" charset="0"/>
              </a:rPr>
              <a:t> Assistance public hôpitaux de Paris, Hôpital Broca   </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Co-Directeur de thèse 	 Guillaume </a:t>
            </a:r>
            <a:r>
              <a:rPr lang="fr-FR" sz="1000" cap="all" dirty="0">
                <a:latin typeface="Times New Roman" panose="02020603050405020304" pitchFamily="18" charset="0"/>
                <a:cs typeface="Times New Roman" panose="02020603050405020304" pitchFamily="18" charset="0"/>
              </a:rPr>
              <a:t>RAO</a:t>
            </a:r>
            <a:r>
              <a:rPr lang="fr-FR" sz="1000" dirty="0">
                <a:latin typeface="Times New Roman" panose="02020603050405020304" pitchFamily="18" charset="0"/>
                <a:cs typeface="Times New Roman" panose="02020603050405020304" pitchFamily="18" charset="0"/>
              </a:rPr>
              <a:t>,		Professeur,	 Université Aix-Marseille          </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Directeur de thèse	 Anthony </a:t>
            </a:r>
            <a:r>
              <a:rPr lang="fr-FR" sz="1000" cap="all" dirty="0">
                <a:latin typeface="Times New Roman" panose="02020603050405020304" pitchFamily="18" charset="0"/>
                <a:cs typeface="Times New Roman" panose="02020603050405020304" pitchFamily="18" charset="0"/>
              </a:rPr>
              <a:t>FLEURY</a:t>
            </a:r>
            <a:r>
              <a:rPr lang="fr-FR" sz="1000" dirty="0">
                <a:latin typeface="Times New Roman" panose="02020603050405020304" pitchFamily="18" charset="0"/>
                <a:cs typeface="Times New Roman" panose="02020603050405020304" pitchFamily="18" charset="0"/>
              </a:rPr>
              <a:t>,	   	Professeur,	 IMT Nord Europe</a:t>
            </a:r>
          </a:p>
          <a:p>
            <a:pPr defTabSz="896938">
              <a:tabLst>
                <a:tab pos="1346200" algn="l"/>
                <a:tab pos="3049588" algn="l"/>
                <a:tab pos="3586163" algn="l"/>
                <a:tab pos="5832475" algn="l"/>
              </a:tabLst>
            </a:pPr>
            <a:r>
              <a:rPr lang="fr-FR" sz="1000" dirty="0">
                <a:latin typeface="Times New Roman" panose="02020603050405020304" pitchFamily="18" charset="0"/>
                <a:cs typeface="Times New Roman" panose="02020603050405020304" pitchFamily="18" charset="0"/>
              </a:rPr>
              <a:t>Invité	 Maurice </a:t>
            </a:r>
            <a:r>
              <a:rPr lang="fr-FR" sz="1000" cap="all" dirty="0">
                <a:latin typeface="Times New Roman" panose="02020603050405020304" pitchFamily="18" charset="0"/>
                <a:cs typeface="Times New Roman" panose="02020603050405020304" pitchFamily="18" charset="0"/>
              </a:rPr>
              <a:t>KAHN,</a:t>
            </a:r>
            <a:r>
              <a:rPr lang="fr-FR" sz="1000" dirty="0">
                <a:latin typeface="Times New Roman" panose="02020603050405020304" pitchFamily="18" charset="0"/>
                <a:cs typeface="Times New Roman" panose="02020603050405020304" pitchFamily="18" charset="0"/>
              </a:rPr>
              <a:t>	       	Docteur,	 </a:t>
            </a:r>
            <a:r>
              <a:rPr lang="fr-FR" sz="1000" dirty="0" err="1">
                <a:latin typeface="Times New Roman" panose="02020603050405020304" pitchFamily="18" charset="0"/>
                <a:cs typeface="Times New Roman" panose="02020603050405020304" pitchFamily="18" charset="0"/>
              </a:rPr>
              <a:t>Indienov</a:t>
            </a:r>
            <a:r>
              <a:rPr lang="fr-FR" sz="1000" dirty="0">
                <a:latin typeface="Times New Roman" panose="02020603050405020304" pitchFamily="18" charset="0"/>
                <a:cs typeface="Times New Roman" panose="02020603050405020304" pitchFamily="18" charset="0"/>
              </a:rPr>
              <a:t>   </a:t>
            </a:r>
          </a:p>
          <a:p>
            <a:pPr>
              <a:tabLst>
                <a:tab pos="1346200" algn="l"/>
                <a:tab pos="3049588" algn="l"/>
              </a:tabLst>
            </a:pPr>
            <a:endParaRPr lang="fr-FR" sz="1000" b="1" dirty="0">
              <a:solidFill>
                <a:srgbClr val="FF0000"/>
              </a:solidFill>
              <a:latin typeface="Times New Roman" panose="02020603050405020304" pitchFamily="18" charset="0"/>
              <a:cs typeface="Times New Roman" panose="02020603050405020304" pitchFamily="18" charset="0"/>
            </a:endParaRPr>
          </a:p>
          <a:p>
            <a:pPr>
              <a:tabLst>
                <a:tab pos="1346200" algn="l"/>
                <a:tab pos="3049588" algn="l"/>
              </a:tabLst>
            </a:pPr>
            <a:r>
              <a:rPr lang="fr-FR" sz="1000" b="1" dirty="0">
                <a:solidFill>
                  <a:srgbClr val="00B0F0"/>
                </a:solidFill>
                <a:latin typeface="Times New Roman" panose="02020603050405020304" pitchFamily="18" charset="0"/>
                <a:cs typeface="Times New Roman" panose="02020603050405020304" pitchFamily="18" charset="0"/>
              </a:rPr>
              <a:t>Résumé</a:t>
            </a:r>
          </a:p>
          <a:p>
            <a:pPr>
              <a:tabLst>
                <a:tab pos="1346200" algn="l"/>
                <a:tab pos="3049588" algn="l"/>
              </a:tabLst>
            </a:pPr>
            <a:endParaRPr lang="fr-FR" altLang="zh-CN" sz="800" b="1" dirty="0">
              <a:solidFill>
                <a:srgbClr val="00B0F0"/>
              </a:solidFill>
              <a:latin typeface="Times New Roman" panose="02020603050405020304" pitchFamily="18" charset="0"/>
              <a:ea typeface="Droid Sans Fallback"/>
              <a:cs typeface="Times New Roman" panose="02020603050405020304" pitchFamily="18" charset="0"/>
            </a:endParaRPr>
          </a:p>
          <a:p>
            <a:pPr algn="just"/>
            <a:r>
              <a:rPr lang="fr-FR" sz="800" dirty="0">
                <a:latin typeface="Times New Roman" panose="02020603050405020304" pitchFamily="18" charset="0"/>
                <a:cs typeface="Times New Roman" panose="02020603050405020304" pitchFamily="18" charset="0"/>
              </a:rPr>
              <a:t>Les chutes, notamment chez les personnes âgées, représentent une problématique majeure de santé publique, avec des conséquences directes (fractures, en particulier celles du col du fémur) et indirectes (immobilisation prolongée sans secours, entraînant des complications graves). À l'échelle mondiale, on recense chaque année 37,3 millions de chutes nécessitant une prise en charge médicale et 684 000 décès. En France, 450 000 chutes annuelles concernent les personnes âgées de 65 ans et plus, dont près de 50 000 conduisent à une fracture du col du fémur. Ces fractures entraînent une perte d'autonomie dans 50 % des cas et un décès dans l'année suivante pour 30 % des patients concernés. Bien que de nombreux travaux de recherche aient été réalisés sur la détection des chutes, la détection des pré-chutes reste relativement sous-explorée. Les études existantes partagent plusieurs limites : elles intègrent souvent un éventail restreint d’activités de la vie quotidienne et de types de chutes (principalement latérales et postéro-antérieures), les évaluations des solutions proposées se limitent fréquemment à des données simulées en mode hors ligne, enfin, elles négligent généralement les contraintes de complexité et d’utilisation dans des conditions réelles. Ces lacunes compromettent la viabilité des solutions dans des dispositifs embarqués ou des environnements pratiques. Le </a:t>
            </a:r>
            <a:r>
              <a:rPr lang="fr-FR" sz="800" dirty="0" err="1">
                <a:latin typeface="Times New Roman" panose="02020603050405020304" pitchFamily="18" charset="0"/>
                <a:cs typeface="Times New Roman" panose="02020603050405020304" pitchFamily="18" charset="0"/>
              </a:rPr>
              <a:t>coeur</a:t>
            </a:r>
            <a:r>
              <a:rPr lang="fr-FR" sz="800" dirty="0">
                <a:latin typeface="Times New Roman" panose="02020603050405020304" pitchFamily="18" charset="0"/>
                <a:cs typeface="Times New Roman" panose="02020603050405020304" pitchFamily="18" charset="0"/>
              </a:rPr>
              <a:t> de ce travail repose sur le développement et l'optimisation d'algorithmes basés sur l'apprentissage machine pour la détection des chutes et des pré-chutes. Ces dernières, correspondant à la phase critique entre la perte d'équilibre et l'impact, sont particulièrement complexes à détecter. Les algorithmes s'appuient sur des données issues de capteurs inertiels (IMU) embarqués dans la ceinture, nécessitant des techniques avancées de traitement de signal et de préparation des données. L'un des principaux défis a été d'intégrer ces modèles, naturellement gourmands en ressources, dans un dispositif embarqué à faible capacité mémoire, tout en maintenant un haut niveau de performance. La thèse traite également des défis liés à la collecte de données réalistes, notamment en raison de la difficulté d'obtenir des chutes réelles de personnes âgées ou fragiles. Un protocole spécifique a été mis en place pour collecter des données dans des conditions réelles et avec des profils variés. Les solutions développées ont été rigoureusement testées en conditions réelles, démontrant leur robustesse et leur applicabilité pratique. Les résultats obtenus sont prometteurs, avec des performances de détection élevées : une spécificité de 99,7 % et une sensibilité de 92,73 % pour les pré-chutes (avec une marge moyenne de détection de 253,11 ±127 ms), ainsi qu'une sensibilité de 98,48 % pour les chutes. Ce travail marque une avancée significative, non seulement par son passage de la recherche à une application réelle, mais aussi par sa contribution à l'état de l'art, souvent limité à des environnements simulés. En conclusion, ce travail ouvre la voie à une solution médicale embarquée innovante pour réduire l'impact des chutes, à la fois en termes de prévention des blessures graves et de réponse rapide aux incidents.</a:t>
            </a:r>
            <a:endParaRPr lang="fr-FR" altLang="zh-CN" sz="800" b="1" dirty="0">
              <a:solidFill>
                <a:srgbClr val="FF0000"/>
              </a:solidFill>
              <a:latin typeface="Times New Roman" panose="02020603050405020304" pitchFamily="18" charset="0"/>
              <a:cs typeface="Times New Roman" panose="02020603050405020304" pitchFamily="18" charset="0"/>
            </a:endParaRPr>
          </a:p>
        </p:txBody>
      </p:sp>
      <p:sp>
        <p:nvSpPr>
          <p:cNvPr id="49" name="PlaceHolder 1"/>
          <p:cNvSpPr>
            <a:spLocks noGrp="1"/>
          </p:cNvSpPr>
          <p:nvPr>
            <p:ph type="title"/>
          </p:nvPr>
        </p:nvSpPr>
        <p:spPr>
          <a:xfrm>
            <a:off x="2808000" y="25200"/>
            <a:ext cx="3528000" cy="908280"/>
          </a:xfrm>
          <a:prstGeom prst="rect">
            <a:avLst/>
          </a:prstGeom>
          <a:noFill/>
          <a:ln w="0">
            <a:noFill/>
          </a:ln>
        </p:spPr>
        <p:txBody>
          <a:bodyPr lIns="90000" tIns="45000" rIns="90000" bIns="45000" anchor="ctr">
            <a:noAutofit/>
          </a:bodyPr>
          <a:lstStyle/>
          <a:p>
            <a:pPr algn="ctr">
              <a:lnSpc>
                <a:spcPct val="100000"/>
              </a:lnSpc>
              <a:buNone/>
            </a:pPr>
            <a:r>
              <a:rPr lang="fr-FR" sz="2000" b="1" strike="noStrike" cap="all" spc="-1" dirty="0">
                <a:solidFill>
                  <a:srgbClr val="000000"/>
                </a:solidFill>
                <a:latin typeface="Arial"/>
              </a:rPr>
              <a:t>AVIS de </a:t>
            </a:r>
            <a:br>
              <a:rPr sz="2000" dirty="0"/>
            </a:br>
            <a:r>
              <a:rPr lang="fr-FR" sz="2000" b="1" strike="noStrike" cap="all" spc="-1" dirty="0">
                <a:solidFill>
                  <a:srgbClr val="000000"/>
                </a:solidFill>
                <a:latin typeface="Arial"/>
              </a:rPr>
              <a:t>Soutenance de thèse</a:t>
            </a:r>
            <a:endParaRPr lang="fr-FR" sz="2000" b="0" strike="noStrike" spc="-1" dirty="0">
              <a:solidFill>
                <a:srgbClr val="000000"/>
              </a:solidFill>
              <a:latin typeface="Arial"/>
            </a:endParaRPr>
          </a:p>
        </p:txBody>
      </p:sp>
      <p:sp>
        <p:nvSpPr>
          <p:cNvPr id="50" name="AutoShape 3"/>
          <p:cNvSpPr/>
          <p:nvPr/>
        </p:nvSpPr>
        <p:spPr>
          <a:xfrm>
            <a:off x="7775280" y="196920"/>
            <a:ext cx="576000" cy="564840"/>
          </a:xfrm>
          <a:prstGeom prst="rect">
            <a:avLst/>
          </a:prstGeom>
          <a:noFill/>
          <a:ln w="0">
            <a:noFill/>
          </a:ln>
        </p:spPr>
        <p:style>
          <a:lnRef idx="0">
            <a:scrgbClr r="0" g="0" b="0"/>
          </a:lnRef>
          <a:fillRef idx="0">
            <a:scrgbClr r="0" g="0" b="0"/>
          </a:fillRef>
          <a:effectRef idx="0">
            <a:scrgbClr r="0" g="0" b="0"/>
          </a:effectRef>
          <a:fontRef idx="minor"/>
        </p:style>
        <p:txBody>
          <a:bodyPr numCol="1" spcCol="0" anchor="t">
            <a:noAutofit/>
          </a:bodyPr>
          <a:lstStyle/>
          <a:p>
            <a:pPr>
              <a:lnSpc>
                <a:spcPct val="100000"/>
              </a:lnSpc>
            </a:pPr>
            <a:endParaRPr lang="fr-FR" sz="1800" b="0" strike="noStrike" spc="-1">
              <a:solidFill>
                <a:srgbClr val="000000"/>
              </a:solidFill>
              <a:latin typeface="Arial"/>
            </a:endParaRPr>
          </a:p>
        </p:txBody>
      </p:sp>
      <p:sp>
        <p:nvSpPr>
          <p:cNvPr id="7" name="Rectangle 6">
            <a:extLst>
              <a:ext uri="{FF2B5EF4-FFF2-40B4-BE49-F238E27FC236}">
                <a16:creationId xmlns:a16="http://schemas.microsoft.com/office/drawing/2014/main" id="{96A25A5B-A787-42A8-B00B-9FC6C16A7F6F}"/>
              </a:ext>
            </a:extLst>
          </p:cNvPr>
          <p:cNvSpPr/>
          <p:nvPr/>
        </p:nvSpPr>
        <p:spPr>
          <a:xfrm>
            <a:off x="80683" y="80683"/>
            <a:ext cx="1250576" cy="793376"/>
          </a:xfrm>
          <a:prstGeom prst="rect">
            <a:avLst/>
          </a:prstGeom>
          <a:solidFill>
            <a:schemeClr val="accent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7" name="Image 16">
            <a:extLst>
              <a:ext uri="{FF2B5EF4-FFF2-40B4-BE49-F238E27FC236}">
                <a16:creationId xmlns:a16="http://schemas.microsoft.com/office/drawing/2014/main" id="{C9D19EDB-9974-40BB-A4D7-DCA87F5DB741}"/>
              </a:ext>
            </a:extLst>
          </p:cNvPr>
          <p:cNvPicPr>
            <a:picLocks noChangeAspect="1"/>
          </p:cNvPicPr>
          <p:nvPr/>
        </p:nvPicPr>
        <p:blipFill>
          <a:blip r:embed="rId3"/>
          <a:stretch>
            <a:fillRect/>
          </a:stretch>
        </p:blipFill>
        <p:spPr>
          <a:xfrm>
            <a:off x="80683" y="134501"/>
            <a:ext cx="1624549" cy="631623"/>
          </a:xfrm>
          <a:prstGeom prst="rect">
            <a:avLst/>
          </a:prstGeom>
        </p:spPr>
      </p:pic>
      <p:pic>
        <p:nvPicPr>
          <p:cNvPr id="1026" name="Picture 2" descr="Institut des Sciences du Mouvement Etienne-Jules Marey (UMR 7287)">
            <a:extLst>
              <a:ext uri="{FF2B5EF4-FFF2-40B4-BE49-F238E27FC236}">
                <a16:creationId xmlns:a16="http://schemas.microsoft.com/office/drawing/2014/main" id="{CF5A0AED-51B7-5CD9-B92F-684A4A6F76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6524" y="74773"/>
            <a:ext cx="1578232" cy="71844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ssociation nationale de la recherche et de la technologie — Wikipédia">
            <a:extLst>
              <a:ext uri="{FF2B5EF4-FFF2-40B4-BE49-F238E27FC236}">
                <a16:creationId xmlns:a16="http://schemas.microsoft.com/office/drawing/2014/main" id="{1FA4A820-36CF-1F3D-F179-17A67E1447D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65969" y="74773"/>
            <a:ext cx="1278032" cy="71844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ippy Medtec Systems - La French Tech Aix Marseille - Région Sud">
            <a:extLst>
              <a:ext uri="{FF2B5EF4-FFF2-40B4-BE49-F238E27FC236}">
                <a16:creationId xmlns:a16="http://schemas.microsoft.com/office/drawing/2014/main" id="{FE19D906-F4A4-7DEB-7A1A-D3B9606FEAF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26445" y="169817"/>
            <a:ext cx="1257688" cy="5919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IMT Atlantique">
  <a:themeElements>
    <a:clrScheme name="PPT IMT LILLE">
      <a:dk1>
        <a:srgbClr val="000000"/>
      </a:dk1>
      <a:lt1>
        <a:srgbClr val="FFFFFF"/>
      </a:lt1>
      <a:dk2>
        <a:srgbClr val="D9E1E2"/>
      </a:dk2>
      <a:lt2>
        <a:srgbClr val="F2A900"/>
      </a:lt2>
      <a:accent1>
        <a:srgbClr val="00B8DE"/>
      </a:accent1>
      <a:accent2>
        <a:srgbClr val="D9E1E2"/>
      </a:accent2>
      <a:accent3>
        <a:srgbClr val="0C2340"/>
      </a:accent3>
      <a:accent4>
        <a:srgbClr val="9B9B9B"/>
      </a:accent4>
      <a:accent5>
        <a:srgbClr val="878787"/>
      </a:accent5>
      <a:accent6>
        <a:srgbClr val="595959"/>
      </a:accent6>
      <a:hlink>
        <a:srgbClr val="000000"/>
      </a:hlink>
      <a:folHlink>
        <a:srgbClr val="0000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D9E1E2"/>
      </a:dk2>
      <a:lt2>
        <a:srgbClr val="F2A900"/>
      </a:lt2>
      <a:accent1>
        <a:srgbClr val="00B8DE"/>
      </a:accent1>
      <a:accent2>
        <a:srgbClr val="D9E1E2"/>
      </a:accent2>
      <a:accent3>
        <a:srgbClr val="0C2340"/>
      </a:accent3>
      <a:accent4>
        <a:srgbClr val="9B9B9B"/>
      </a:accent4>
      <a:accent5>
        <a:srgbClr val="878787"/>
      </a:accent5>
      <a:accent6>
        <a:srgbClr val="595959"/>
      </a:accent6>
      <a:hlink>
        <a:srgbClr val="000000"/>
      </a:hlink>
      <a:folHlink>
        <a:srgbClr val="0000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6296</TotalTime>
  <Words>792</Words>
  <Application>Microsoft Office PowerPoint</Application>
  <PresentationFormat>Affichage à l'écran (4:3)</PresentationFormat>
  <Paragraphs>33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Droid Sans Fallback</vt:lpstr>
      <vt:lpstr>Times New Roman</vt:lpstr>
      <vt:lpstr>IMT Atlantique</vt:lpstr>
      <vt:lpstr>AVIS de  Soutenance de thèse</vt:lpstr>
    </vt:vector>
  </TitlesOfParts>
  <Manager>IMT</Manager>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IMT</dc:subject>
  <dc:creator>Emmanuel Lemelin</dc:creator>
  <cp:lastModifiedBy>CHARLET Christine</cp:lastModifiedBy>
  <cp:revision>693</cp:revision>
  <cp:lastPrinted>2024-11-04T14:07:48Z</cp:lastPrinted>
  <dcterms:created xsi:type="dcterms:W3CDTF">2017-02-14T10:24:51Z</dcterms:created>
  <dcterms:modified xsi:type="dcterms:W3CDTF">2025-09-25T06:22:28Z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Affichage à l'écran (4:3)</vt:lpwstr>
  </property>
  <property fmtid="{D5CDD505-2E9C-101B-9397-08002B2CF9AE}" pid="4" name="Slides">
    <vt:i4>1</vt:i4>
  </property>
</Properties>
</file>